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4"/>
  </p:notesMasterIdLst>
  <p:handoutMasterIdLst>
    <p:handoutMasterId r:id="rId45"/>
  </p:handoutMasterIdLst>
  <p:sldIdLst>
    <p:sldId id="257" r:id="rId5"/>
    <p:sldId id="258" r:id="rId6"/>
    <p:sldId id="266" r:id="rId7"/>
    <p:sldId id="259" r:id="rId8"/>
    <p:sldId id="260" r:id="rId9"/>
    <p:sldId id="267" r:id="rId10"/>
    <p:sldId id="289" r:id="rId11"/>
    <p:sldId id="290" r:id="rId12"/>
    <p:sldId id="292" r:id="rId13"/>
    <p:sldId id="291" r:id="rId14"/>
    <p:sldId id="269" r:id="rId15"/>
    <p:sldId id="268" r:id="rId16"/>
    <p:sldId id="270" r:id="rId17"/>
    <p:sldId id="271" r:id="rId18"/>
    <p:sldId id="272" r:id="rId19"/>
    <p:sldId id="273" r:id="rId20"/>
    <p:sldId id="274" r:id="rId21"/>
    <p:sldId id="275" r:id="rId22"/>
    <p:sldId id="278" r:id="rId23"/>
    <p:sldId id="276" r:id="rId24"/>
    <p:sldId id="277" r:id="rId25"/>
    <p:sldId id="294" r:id="rId26"/>
    <p:sldId id="298" r:id="rId27"/>
    <p:sldId id="295" r:id="rId28"/>
    <p:sldId id="296" r:id="rId29"/>
    <p:sldId id="297" r:id="rId30"/>
    <p:sldId id="299" r:id="rId31"/>
    <p:sldId id="300" r:id="rId32"/>
    <p:sldId id="279" r:id="rId33"/>
    <p:sldId id="280" r:id="rId34"/>
    <p:sldId id="281" r:id="rId35"/>
    <p:sldId id="282" r:id="rId36"/>
    <p:sldId id="283" r:id="rId37"/>
    <p:sldId id="288" r:id="rId38"/>
    <p:sldId id="284" r:id="rId39"/>
    <p:sldId id="286" r:id="rId40"/>
    <p:sldId id="287" r:id="rId41"/>
    <p:sldId id="285" r:id="rId42"/>
    <p:sldId id="265" r:id="rId43"/>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84D5E-8A16-4B06-83AA-724D0399816F}" v="152" dt="2024-11-15T10:06:17.59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19" autoAdjust="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68084D5E-8A16-4B06-83AA-724D0399816F}"/>
    <pc:docChg chg="undo redo custSel addSld delSld modSld sldOrd modMainMaster">
      <pc:chgData name="Evert Van Bever" userId="f6869c4f-2183-409f-a8da-8e040f8ca474" providerId="ADAL" clId="{68084D5E-8A16-4B06-83AA-724D0399816F}" dt="2024-11-18T15:21:00.703" v="4687" actId="1076"/>
      <pc:docMkLst>
        <pc:docMk/>
      </pc:docMkLst>
      <pc:sldChg chg="addSp modSp mod delCm">
        <pc:chgData name="Evert Van Bever" userId="f6869c4f-2183-409f-a8da-8e040f8ca474" providerId="ADAL" clId="{68084D5E-8A16-4B06-83AA-724D0399816F}" dt="2024-10-17T08:31:33.168" v="3727"/>
        <pc:sldMkLst>
          <pc:docMk/>
          <pc:sldMk cId="1179258005" sldId="257"/>
        </pc:sldMkLst>
        <pc:spChg chg="mod">
          <ac:chgData name="Evert Van Bever" userId="f6869c4f-2183-409f-a8da-8e040f8ca474" providerId="ADAL" clId="{68084D5E-8A16-4B06-83AA-724D0399816F}" dt="2024-10-15T12:01:57.895" v="4" actId="20577"/>
          <ac:spMkLst>
            <pc:docMk/>
            <pc:sldMk cId="1179258005" sldId="257"/>
            <ac:spMk id="6" creationId="{F97A059D-7FCA-4813-253F-2182D60017B7}"/>
          </ac:spMkLst>
        </pc:spChg>
        <pc:spChg chg="mod">
          <ac:chgData name="Evert Van Bever" userId="f6869c4f-2183-409f-a8da-8e040f8ca474" providerId="ADAL" clId="{68084D5E-8A16-4B06-83AA-724D0399816F}" dt="2024-10-15T12:02:02.767" v="15" actId="20577"/>
          <ac:spMkLst>
            <pc:docMk/>
            <pc:sldMk cId="1179258005" sldId="257"/>
            <ac:spMk id="7" creationId="{936F5F40-3DF8-2784-8D4B-AA467879D53A}"/>
          </ac:spMkLst>
        </pc:spChg>
        <pc:picChg chg="add mod">
          <ac:chgData name="Evert Van Bever" userId="f6869c4f-2183-409f-a8da-8e040f8ca474" providerId="ADAL" clId="{68084D5E-8A16-4B06-83AA-724D0399816F}" dt="2024-10-15T12:01:55.514" v="0"/>
          <ac:picMkLst>
            <pc:docMk/>
            <pc:sldMk cId="1179258005" sldId="257"/>
            <ac:picMk id="8" creationId="{9A1ED892-ACF3-3435-1996-22D6E8704274}"/>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68084D5E-8A16-4B06-83AA-724D0399816F}" dt="2024-10-17T08:31:33.168" v="3727"/>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68084D5E-8A16-4B06-83AA-724D0399816F}" dt="2024-11-06T10:10:43.505" v="4246" actId="313"/>
        <pc:sldMkLst>
          <pc:docMk/>
          <pc:sldMk cId="3017072618" sldId="258"/>
        </pc:sldMkLst>
        <pc:spChg chg="mod">
          <ac:chgData name="Evert Van Bever" userId="f6869c4f-2183-409f-a8da-8e040f8ca474" providerId="ADAL" clId="{68084D5E-8A16-4B06-83AA-724D0399816F}" dt="2024-11-05T15:24:22.490" v="4085" actId="790"/>
          <ac:spMkLst>
            <pc:docMk/>
            <pc:sldMk cId="3017072618" sldId="258"/>
            <ac:spMk id="8" creationId="{847774B0-3300-2D3F-F32C-9D556329DCAE}"/>
          </ac:spMkLst>
        </pc:spChg>
        <pc:spChg chg="mod">
          <ac:chgData name="Evert Van Bever" userId="f6869c4f-2183-409f-a8da-8e040f8ca474" providerId="ADAL" clId="{68084D5E-8A16-4B06-83AA-724D0399816F}" dt="2024-11-06T10:10:43.505" v="4246" actId="313"/>
          <ac:spMkLst>
            <pc:docMk/>
            <pc:sldMk cId="3017072618" sldId="258"/>
            <ac:spMk id="9" creationId="{3BC3D015-F497-E465-EC28-DFB2949E3D36}"/>
          </ac:spMkLst>
        </pc:spChg>
        <pc:spChg chg="del">
          <ac:chgData name="Evert Van Bever" userId="f6869c4f-2183-409f-a8da-8e040f8ca474" providerId="ADAL" clId="{68084D5E-8A16-4B06-83AA-724D0399816F}" dt="2024-10-15T12:05:46.725" v="49" actId="478"/>
          <ac:spMkLst>
            <pc:docMk/>
            <pc:sldMk cId="3017072618" sldId="258"/>
            <ac:spMk id="10" creationId="{492BEB6A-CC59-20C8-264F-E10D8B75DC53}"/>
          </ac:spMkLst>
        </pc:spChg>
      </pc:sldChg>
      <pc:sldChg chg="modSp add del mod">
        <pc:chgData name="Evert Van Bever" userId="f6869c4f-2183-409f-a8da-8e040f8ca474" providerId="ADAL" clId="{68084D5E-8A16-4B06-83AA-724D0399816F}" dt="2024-10-15T12:31:12.033" v="550" actId="47"/>
        <pc:sldMkLst>
          <pc:docMk/>
          <pc:sldMk cId="944280895" sldId="259"/>
        </pc:sldMkLst>
        <pc:spChg chg="mod">
          <ac:chgData name="Evert Van Bever" userId="f6869c4f-2183-409f-a8da-8e040f8ca474" providerId="ADAL" clId="{68084D5E-8A16-4B06-83AA-724D0399816F}" dt="2024-10-15T12:29:38.791" v="548" actId="790"/>
          <ac:spMkLst>
            <pc:docMk/>
            <pc:sldMk cId="944280895" sldId="259"/>
            <ac:spMk id="5" creationId="{A2F5D9F2-551E-D030-53E8-1A3BD4CDB950}"/>
          </ac:spMkLst>
        </pc:spChg>
        <pc:spChg chg="mod">
          <ac:chgData name="Evert Van Bever" userId="f6869c4f-2183-409f-a8da-8e040f8ca474" providerId="ADAL" clId="{68084D5E-8A16-4B06-83AA-724D0399816F}" dt="2024-10-15T12:29:25.930" v="524" actId="20577"/>
          <ac:spMkLst>
            <pc:docMk/>
            <pc:sldMk cId="944280895" sldId="259"/>
            <ac:spMk id="7" creationId="{234AA5AA-9534-BB5C-69F2-0D569AFEC798}"/>
          </ac:spMkLst>
        </pc:spChg>
      </pc:sldChg>
      <pc:sldChg chg="addSp delSp modSp mod modNotesTx">
        <pc:chgData name="Evert Van Bever" userId="f6869c4f-2183-409f-a8da-8e040f8ca474" providerId="ADAL" clId="{68084D5E-8A16-4B06-83AA-724D0399816F}" dt="2024-11-05T15:30:48.806" v="4095" actId="404"/>
        <pc:sldMkLst>
          <pc:docMk/>
          <pc:sldMk cId="1078394828" sldId="260"/>
        </pc:sldMkLst>
        <pc:spChg chg="add mod">
          <ac:chgData name="Evert Van Bever" userId="f6869c4f-2183-409f-a8da-8e040f8ca474" providerId="ADAL" clId="{68084D5E-8A16-4B06-83AA-724D0399816F}" dt="2024-11-05T15:30:48.806" v="4095" actId="404"/>
          <ac:spMkLst>
            <pc:docMk/>
            <pc:sldMk cId="1078394828" sldId="260"/>
            <ac:spMk id="2" creationId="{A28C9BDD-9140-CCC8-21CC-A4209C6C7768}"/>
          </ac:spMkLst>
        </pc:spChg>
        <pc:spChg chg="mod">
          <ac:chgData name="Evert Van Bever" userId="f6869c4f-2183-409f-a8da-8e040f8ca474" providerId="ADAL" clId="{68084D5E-8A16-4B06-83AA-724D0399816F}" dt="2024-10-15T12:39:23.935" v="559" actId="790"/>
          <ac:spMkLst>
            <pc:docMk/>
            <pc:sldMk cId="1078394828" sldId="260"/>
            <ac:spMk id="5" creationId="{3913E2FD-E266-646E-3405-E8D27127992E}"/>
          </ac:spMkLst>
        </pc:spChg>
        <pc:spChg chg="mod">
          <ac:chgData name="Evert Van Bever" userId="f6869c4f-2183-409f-a8da-8e040f8ca474" providerId="ADAL" clId="{68084D5E-8A16-4B06-83AA-724D0399816F}" dt="2024-10-15T13:34:31.423" v="572"/>
          <ac:spMkLst>
            <pc:docMk/>
            <pc:sldMk cId="1078394828" sldId="260"/>
            <ac:spMk id="6" creationId="{E102C9EC-CA81-F97F-2190-87BC954A1306}"/>
          </ac:spMkLst>
        </pc:spChg>
        <pc:spChg chg="mod">
          <ac:chgData name="Evert Van Bever" userId="f6869c4f-2183-409f-a8da-8e040f8ca474" providerId="ADAL" clId="{68084D5E-8A16-4B06-83AA-724D0399816F}" dt="2024-10-16T07:42:40.639" v="708" actId="33524"/>
          <ac:spMkLst>
            <pc:docMk/>
            <pc:sldMk cId="1078394828" sldId="260"/>
            <ac:spMk id="7" creationId="{BE637B28-A3AA-6930-903A-BC2AC36AD70A}"/>
          </ac:spMkLst>
        </pc:spChg>
        <pc:picChg chg="add mod">
          <ac:chgData name="Evert Van Bever" userId="f6869c4f-2183-409f-a8da-8e040f8ca474" providerId="ADAL" clId="{68084D5E-8A16-4B06-83AA-724D0399816F}" dt="2024-10-16T07:07:43.713" v="583" actId="1076"/>
          <ac:picMkLst>
            <pc:docMk/>
            <pc:sldMk cId="1078394828" sldId="260"/>
            <ac:picMk id="3" creationId="{1C4D7A3F-7110-EC50-DEDB-35AE5D631D61}"/>
          </ac:picMkLst>
        </pc:picChg>
        <pc:picChg chg="add del mod">
          <ac:chgData name="Evert Van Bever" userId="f6869c4f-2183-409f-a8da-8e040f8ca474" providerId="ADAL" clId="{68084D5E-8A16-4B06-83AA-724D0399816F}" dt="2024-10-16T07:07:40.987" v="582" actId="478"/>
          <ac:picMkLst>
            <pc:docMk/>
            <pc:sldMk cId="1078394828" sldId="260"/>
            <ac:picMk id="8" creationId="{C1EC391C-89A6-BB43-BAF9-53D5D429B55E}"/>
          </ac:picMkLst>
        </pc:picChg>
      </pc:sldChg>
      <pc:sldChg chg="add del">
        <pc:chgData name="Evert Van Bever" userId="f6869c4f-2183-409f-a8da-8e040f8ca474" providerId="ADAL" clId="{68084D5E-8A16-4B06-83AA-724D0399816F}" dt="2024-10-15T12:31:17.328" v="551" actId="47"/>
        <pc:sldMkLst>
          <pc:docMk/>
          <pc:sldMk cId="3285194831" sldId="261"/>
        </pc:sldMkLst>
      </pc:sldChg>
      <pc:sldChg chg="add del">
        <pc:chgData name="Evert Van Bever" userId="f6869c4f-2183-409f-a8da-8e040f8ca474" providerId="ADAL" clId="{68084D5E-8A16-4B06-83AA-724D0399816F}" dt="2024-10-15T12:31:17.328" v="551" actId="47"/>
        <pc:sldMkLst>
          <pc:docMk/>
          <pc:sldMk cId="502124225" sldId="262"/>
        </pc:sldMkLst>
      </pc:sldChg>
      <pc:sldChg chg="add del">
        <pc:chgData name="Evert Van Bever" userId="f6869c4f-2183-409f-a8da-8e040f8ca474" providerId="ADAL" clId="{68084D5E-8A16-4B06-83AA-724D0399816F}" dt="2024-10-15T12:31:17.328" v="551" actId="47"/>
        <pc:sldMkLst>
          <pc:docMk/>
          <pc:sldMk cId="131779145" sldId="263"/>
        </pc:sldMkLst>
      </pc:sldChg>
      <pc:sldChg chg="add del">
        <pc:chgData name="Evert Van Bever" userId="f6869c4f-2183-409f-a8da-8e040f8ca474" providerId="ADAL" clId="{68084D5E-8A16-4B06-83AA-724D0399816F}" dt="2024-10-15T12:31:17.328" v="551" actId="47"/>
        <pc:sldMkLst>
          <pc:docMk/>
          <pc:sldMk cId="546869396" sldId="264"/>
        </pc:sldMkLst>
      </pc:sldChg>
      <pc:sldChg chg="delSp modSp new mod">
        <pc:chgData name="Evert Van Bever" userId="f6869c4f-2183-409f-a8da-8e040f8ca474" providerId="ADAL" clId="{68084D5E-8A16-4B06-83AA-724D0399816F}" dt="2024-10-15T12:26:14.154" v="523" actId="313"/>
        <pc:sldMkLst>
          <pc:docMk/>
          <pc:sldMk cId="3095093154" sldId="266"/>
        </pc:sldMkLst>
        <pc:spChg chg="mod">
          <ac:chgData name="Evert Van Bever" userId="f6869c4f-2183-409f-a8da-8e040f8ca474" providerId="ADAL" clId="{68084D5E-8A16-4B06-83AA-724D0399816F}" dt="2024-10-15T12:08:12.748" v="193" actId="790"/>
          <ac:spMkLst>
            <pc:docMk/>
            <pc:sldMk cId="3095093154" sldId="266"/>
            <ac:spMk id="2" creationId="{C442ABF8-2D62-3123-A775-4F07034577DC}"/>
          </ac:spMkLst>
        </pc:spChg>
        <pc:spChg chg="mod">
          <ac:chgData name="Evert Van Bever" userId="f6869c4f-2183-409f-a8da-8e040f8ca474" providerId="ADAL" clId="{68084D5E-8A16-4B06-83AA-724D0399816F}" dt="2024-10-15T12:26:14.154" v="523" actId="313"/>
          <ac:spMkLst>
            <pc:docMk/>
            <pc:sldMk cId="3095093154" sldId="266"/>
            <ac:spMk id="3" creationId="{9E994C19-F332-377C-71F2-28184181C140}"/>
          </ac:spMkLst>
        </pc:spChg>
        <pc:spChg chg="del">
          <ac:chgData name="Evert Van Bever" userId="f6869c4f-2183-409f-a8da-8e040f8ca474" providerId="ADAL" clId="{68084D5E-8A16-4B06-83AA-724D0399816F}" dt="2024-10-15T12:08:15.153" v="194" actId="478"/>
          <ac:spMkLst>
            <pc:docMk/>
            <pc:sldMk cId="3095093154" sldId="266"/>
            <ac:spMk id="4" creationId="{40966F2C-2131-FD36-F6B6-19B2D4FB444D}"/>
          </ac:spMkLst>
        </pc:spChg>
      </pc:sldChg>
      <pc:sldChg chg="delSp modSp add mod modNotesTx">
        <pc:chgData name="Evert Van Bever" userId="f6869c4f-2183-409f-a8da-8e040f8ca474" providerId="ADAL" clId="{68084D5E-8A16-4B06-83AA-724D0399816F}" dt="2024-11-05T15:30:27.224" v="4089"/>
        <pc:sldMkLst>
          <pc:docMk/>
          <pc:sldMk cId="4087672589" sldId="267"/>
        </pc:sldMkLst>
        <pc:spChg chg="mod">
          <ac:chgData name="Evert Van Bever" userId="f6869c4f-2183-409f-a8da-8e040f8ca474" providerId="ADAL" clId="{68084D5E-8A16-4B06-83AA-724D0399816F}" dt="2024-10-16T07:43:08.311" v="731" actId="790"/>
          <ac:spMkLst>
            <pc:docMk/>
            <pc:sldMk cId="4087672589" sldId="267"/>
            <ac:spMk id="7" creationId="{BE637B28-A3AA-6930-903A-BC2AC36AD70A}"/>
          </ac:spMkLst>
        </pc:spChg>
        <pc:picChg chg="del">
          <ac:chgData name="Evert Van Bever" userId="f6869c4f-2183-409f-a8da-8e040f8ca474" providerId="ADAL" clId="{68084D5E-8A16-4B06-83AA-724D0399816F}" dt="2024-10-16T07:42:44.530" v="709" actId="478"/>
          <ac:picMkLst>
            <pc:docMk/>
            <pc:sldMk cId="4087672589" sldId="267"/>
            <ac:picMk id="3" creationId="{1C4D7A3F-7110-EC50-DEDB-35AE5D631D61}"/>
          </ac:picMkLst>
        </pc:picChg>
        <pc:picChg chg="mod">
          <ac:chgData name="Evert Van Bever" userId="f6869c4f-2183-409f-a8da-8e040f8ca474" providerId="ADAL" clId="{68084D5E-8A16-4B06-83AA-724D0399816F}" dt="2024-10-16T07:42:51.077" v="710" actId="1076"/>
          <ac:picMkLst>
            <pc:docMk/>
            <pc:sldMk cId="4087672589" sldId="267"/>
            <ac:picMk id="8" creationId="{C1EC391C-89A6-BB43-BAF9-53D5D429B55E}"/>
          </ac:picMkLst>
        </pc:picChg>
      </pc:sldChg>
      <pc:sldChg chg="addSp modSp new mod modAnim">
        <pc:chgData name="Evert Van Bever" userId="f6869c4f-2183-409f-a8da-8e040f8ca474" providerId="ADAL" clId="{68084D5E-8A16-4B06-83AA-724D0399816F}" dt="2024-10-16T08:12:41.151" v="805" actId="1076"/>
        <pc:sldMkLst>
          <pc:docMk/>
          <pc:sldMk cId="3788581801" sldId="268"/>
        </pc:sldMkLst>
        <pc:spChg chg="mod">
          <ac:chgData name="Evert Van Bever" userId="f6869c4f-2183-409f-a8da-8e040f8ca474" providerId="ADAL" clId="{68084D5E-8A16-4B06-83AA-724D0399816F}" dt="2024-10-16T08:00:47.766" v="797" actId="790"/>
          <ac:spMkLst>
            <pc:docMk/>
            <pc:sldMk cId="3788581801" sldId="268"/>
            <ac:spMk id="2" creationId="{EA3F906C-4235-DFA4-45BB-46BCB022673D}"/>
          </ac:spMkLst>
        </pc:spChg>
        <pc:spChg chg="mod">
          <ac:chgData name="Evert Van Bever" userId="f6869c4f-2183-409f-a8da-8e040f8ca474" providerId="ADAL" clId="{68084D5E-8A16-4B06-83AA-724D0399816F}" dt="2024-10-16T08:12:33.177" v="803" actId="20577"/>
          <ac:spMkLst>
            <pc:docMk/>
            <pc:sldMk cId="3788581801" sldId="268"/>
            <ac:spMk id="3" creationId="{C7ED0D4C-3196-B092-CE73-A2F660949A68}"/>
          </ac:spMkLst>
        </pc:spChg>
        <pc:picChg chg="add mod">
          <ac:chgData name="Evert Van Bever" userId="f6869c4f-2183-409f-a8da-8e040f8ca474" providerId="ADAL" clId="{68084D5E-8A16-4B06-83AA-724D0399816F}" dt="2024-10-16T08:12:41.151" v="805" actId="1076"/>
          <ac:picMkLst>
            <pc:docMk/>
            <pc:sldMk cId="3788581801" sldId="268"/>
            <ac:picMk id="5" creationId="{0972E901-DEDF-9850-F0B8-C1C2DF226A1E}"/>
          </ac:picMkLst>
        </pc:picChg>
      </pc:sldChg>
      <pc:sldChg chg="modSp new mod ord">
        <pc:chgData name="Evert Van Bever" userId="f6869c4f-2183-409f-a8da-8e040f8ca474" providerId="ADAL" clId="{68084D5E-8A16-4B06-83AA-724D0399816F}" dt="2024-10-17T09:04:54.400" v="3968" actId="20577"/>
        <pc:sldMkLst>
          <pc:docMk/>
          <pc:sldMk cId="3853102193" sldId="269"/>
        </pc:sldMkLst>
        <pc:spChg chg="mod">
          <ac:chgData name="Evert Van Bever" userId="f6869c4f-2183-409f-a8da-8e040f8ca474" providerId="ADAL" clId="{68084D5E-8A16-4B06-83AA-724D0399816F}" dt="2024-10-16T07:43:42.775" v="757" actId="790"/>
          <ac:spMkLst>
            <pc:docMk/>
            <pc:sldMk cId="3853102193" sldId="269"/>
            <ac:spMk id="2" creationId="{DD552019-39F3-6996-9863-C27CE9FAF8D0}"/>
          </ac:spMkLst>
        </pc:spChg>
        <pc:spChg chg="mod">
          <ac:chgData name="Evert Van Bever" userId="f6869c4f-2183-409f-a8da-8e040f8ca474" providerId="ADAL" clId="{68084D5E-8A16-4B06-83AA-724D0399816F}" dt="2024-10-17T09:04:54.400" v="3968" actId="20577"/>
          <ac:spMkLst>
            <pc:docMk/>
            <pc:sldMk cId="3853102193" sldId="269"/>
            <ac:spMk id="4" creationId="{942EE73C-FE95-536A-3B70-178F8EE36432}"/>
          </ac:spMkLst>
        </pc:spChg>
      </pc:sldChg>
      <pc:sldChg chg="addSp modSp new mod">
        <pc:chgData name="Evert Van Bever" userId="f6869c4f-2183-409f-a8da-8e040f8ca474" providerId="ADAL" clId="{68084D5E-8A16-4B06-83AA-724D0399816F}" dt="2024-10-16T08:32:10.353" v="855"/>
        <pc:sldMkLst>
          <pc:docMk/>
          <pc:sldMk cId="248738046" sldId="270"/>
        </pc:sldMkLst>
        <pc:spChg chg="mod">
          <ac:chgData name="Evert Van Bever" userId="f6869c4f-2183-409f-a8da-8e040f8ca474" providerId="ADAL" clId="{68084D5E-8A16-4B06-83AA-724D0399816F}" dt="2024-10-16T08:22:27.020" v="834" actId="790"/>
          <ac:spMkLst>
            <pc:docMk/>
            <pc:sldMk cId="248738046" sldId="270"/>
            <ac:spMk id="2" creationId="{7456B6A9-1B92-5E12-CEA8-E257FD73304F}"/>
          </ac:spMkLst>
        </pc:spChg>
        <pc:spChg chg="mod">
          <ac:chgData name="Evert Van Bever" userId="f6869c4f-2183-409f-a8da-8e040f8ca474" providerId="ADAL" clId="{68084D5E-8A16-4B06-83AA-724D0399816F}" dt="2024-10-16T08:22:37.357" v="853" actId="790"/>
          <ac:spMkLst>
            <pc:docMk/>
            <pc:sldMk cId="248738046" sldId="270"/>
            <ac:spMk id="3" creationId="{B6CFA487-1E8E-7420-4766-D4DC2C776CC3}"/>
          </ac:spMkLst>
        </pc:spChg>
        <pc:spChg chg="mod">
          <ac:chgData name="Evert Van Bever" userId="f6869c4f-2183-409f-a8da-8e040f8ca474" providerId="ADAL" clId="{68084D5E-8A16-4B06-83AA-724D0399816F}" dt="2024-10-16T08:32:03.312" v="854"/>
          <ac:spMkLst>
            <pc:docMk/>
            <pc:sldMk cId="248738046" sldId="270"/>
            <ac:spMk id="4" creationId="{8F4B4ED4-58C2-3F26-BF25-8BAB764E995F}"/>
          </ac:spMkLst>
        </pc:spChg>
        <pc:picChg chg="add mod">
          <ac:chgData name="Evert Van Bever" userId="f6869c4f-2183-409f-a8da-8e040f8ca474" providerId="ADAL" clId="{68084D5E-8A16-4B06-83AA-724D0399816F}" dt="2024-10-16T08:32:10.353" v="855"/>
          <ac:picMkLst>
            <pc:docMk/>
            <pc:sldMk cId="248738046" sldId="270"/>
            <ac:picMk id="5" creationId="{F12745AC-A0F3-C572-7C9A-FF248DC1F609}"/>
          </ac:picMkLst>
        </pc:picChg>
      </pc:sldChg>
      <pc:sldChg chg="modSp new mod modNotesTx">
        <pc:chgData name="Evert Van Bever" userId="f6869c4f-2183-409f-a8da-8e040f8ca474" providerId="ADAL" clId="{68084D5E-8A16-4B06-83AA-724D0399816F}" dt="2024-10-17T09:05:02.498" v="3970" actId="20577"/>
        <pc:sldMkLst>
          <pc:docMk/>
          <pc:sldMk cId="1453488300" sldId="271"/>
        </pc:sldMkLst>
        <pc:spChg chg="mod">
          <ac:chgData name="Evert Van Bever" userId="f6869c4f-2183-409f-a8da-8e040f8ca474" providerId="ADAL" clId="{68084D5E-8A16-4B06-83AA-724D0399816F}" dt="2024-10-16T08:49:03.019" v="876" actId="790"/>
          <ac:spMkLst>
            <pc:docMk/>
            <pc:sldMk cId="1453488300" sldId="271"/>
            <ac:spMk id="2" creationId="{024184CE-C5B1-DEFB-8D98-2D4B5A27BC65}"/>
          </ac:spMkLst>
        </pc:spChg>
        <pc:spChg chg="mod">
          <ac:chgData name="Evert Van Bever" userId="f6869c4f-2183-409f-a8da-8e040f8ca474" providerId="ADAL" clId="{68084D5E-8A16-4B06-83AA-724D0399816F}" dt="2024-10-17T09:05:02.498" v="3970" actId="20577"/>
          <ac:spMkLst>
            <pc:docMk/>
            <pc:sldMk cId="1453488300" sldId="271"/>
            <ac:spMk id="4" creationId="{9882A4AE-96E9-BF5E-F295-4F0E545173EF}"/>
          </ac:spMkLst>
        </pc:spChg>
      </pc:sldChg>
      <pc:sldChg chg="new del">
        <pc:chgData name="Evert Van Bever" userId="f6869c4f-2183-409f-a8da-8e040f8ca474" providerId="ADAL" clId="{68084D5E-8A16-4B06-83AA-724D0399816F}" dt="2024-10-16T08:48:47.815" v="858" actId="47"/>
        <pc:sldMkLst>
          <pc:docMk/>
          <pc:sldMk cId="2982494814" sldId="271"/>
        </pc:sldMkLst>
      </pc:sldChg>
      <pc:sldChg chg="modSp new mod">
        <pc:chgData name="Evert Van Bever" userId="f6869c4f-2183-409f-a8da-8e040f8ca474" providerId="ADAL" clId="{68084D5E-8A16-4B06-83AA-724D0399816F}" dt="2024-10-16T09:08:06.897" v="1137" actId="790"/>
        <pc:sldMkLst>
          <pc:docMk/>
          <pc:sldMk cId="2536567637" sldId="272"/>
        </pc:sldMkLst>
        <pc:spChg chg="mod">
          <ac:chgData name="Evert Van Bever" userId="f6869c4f-2183-409f-a8da-8e040f8ca474" providerId="ADAL" clId="{68084D5E-8A16-4B06-83AA-724D0399816F}" dt="2024-10-16T08:49:26.246" v="895" actId="790"/>
          <ac:spMkLst>
            <pc:docMk/>
            <pc:sldMk cId="2536567637" sldId="272"/>
            <ac:spMk id="2" creationId="{65849983-9EA3-BD27-BDA8-E3783402B954}"/>
          </ac:spMkLst>
        </pc:spChg>
        <pc:spChg chg="mod">
          <ac:chgData name="Evert Van Bever" userId="f6869c4f-2183-409f-a8da-8e040f8ca474" providerId="ADAL" clId="{68084D5E-8A16-4B06-83AA-724D0399816F}" dt="2024-10-16T09:08:06.897" v="1137" actId="790"/>
          <ac:spMkLst>
            <pc:docMk/>
            <pc:sldMk cId="2536567637" sldId="272"/>
            <ac:spMk id="4" creationId="{EA362F3B-C600-9F07-F694-79242DD898B2}"/>
          </ac:spMkLst>
        </pc:spChg>
      </pc:sldChg>
      <pc:sldChg chg="addSp modSp new mod">
        <pc:chgData name="Evert Van Bever" userId="f6869c4f-2183-409f-a8da-8e040f8ca474" providerId="ADAL" clId="{68084D5E-8A16-4B06-83AA-724D0399816F}" dt="2024-10-16T09:34:45.721" v="1163" actId="1076"/>
        <pc:sldMkLst>
          <pc:docMk/>
          <pc:sldMk cId="4054745408" sldId="273"/>
        </pc:sldMkLst>
        <pc:spChg chg="mod">
          <ac:chgData name="Evert Van Bever" userId="f6869c4f-2183-409f-a8da-8e040f8ca474" providerId="ADAL" clId="{68084D5E-8A16-4B06-83AA-724D0399816F}" dt="2024-10-16T09:15:55.499" v="1143" actId="20577"/>
          <ac:spMkLst>
            <pc:docMk/>
            <pc:sldMk cId="4054745408" sldId="273"/>
            <ac:spMk id="2" creationId="{CC06E85D-A139-A03C-564C-2462B38C64E1}"/>
          </ac:spMkLst>
        </pc:spChg>
        <pc:spChg chg="mod">
          <ac:chgData name="Evert Van Bever" userId="f6869c4f-2183-409f-a8da-8e040f8ca474" providerId="ADAL" clId="{68084D5E-8A16-4B06-83AA-724D0399816F}" dt="2024-10-16T09:16:10.075" v="1146" actId="790"/>
          <ac:spMkLst>
            <pc:docMk/>
            <pc:sldMk cId="4054745408" sldId="273"/>
            <ac:spMk id="3" creationId="{BB89F565-5CDE-903E-50A8-9AE53DD1EC29}"/>
          </ac:spMkLst>
        </pc:spChg>
        <pc:spChg chg="mod">
          <ac:chgData name="Evert Van Bever" userId="f6869c4f-2183-409f-a8da-8e040f8ca474" providerId="ADAL" clId="{68084D5E-8A16-4B06-83AA-724D0399816F}" dt="2024-10-16T09:34:13.991" v="1157" actId="20577"/>
          <ac:spMkLst>
            <pc:docMk/>
            <pc:sldMk cId="4054745408" sldId="273"/>
            <ac:spMk id="4" creationId="{EFB89995-5B36-07A7-BB68-AF997BBBFC77}"/>
          </ac:spMkLst>
        </pc:spChg>
        <pc:picChg chg="add mod">
          <ac:chgData name="Evert Van Bever" userId="f6869c4f-2183-409f-a8da-8e040f8ca474" providerId="ADAL" clId="{68084D5E-8A16-4B06-83AA-724D0399816F}" dt="2024-10-16T09:34:45.721" v="1163" actId="1076"/>
          <ac:picMkLst>
            <pc:docMk/>
            <pc:sldMk cId="4054745408" sldId="273"/>
            <ac:picMk id="5" creationId="{D715F1DC-2386-3272-EBBA-15A4A813DA53}"/>
          </ac:picMkLst>
        </pc:picChg>
      </pc:sldChg>
      <pc:sldChg chg="addSp delSp modSp add mod modNotesTx">
        <pc:chgData name="Evert Van Bever" userId="f6869c4f-2183-409f-a8da-8e040f8ca474" providerId="ADAL" clId="{68084D5E-8A16-4B06-83AA-724D0399816F}" dt="2024-10-17T09:33:47.321" v="4058" actId="1076"/>
        <pc:sldMkLst>
          <pc:docMk/>
          <pc:sldMk cId="870139406" sldId="274"/>
        </pc:sldMkLst>
        <pc:spChg chg="mod">
          <ac:chgData name="Evert Van Bever" userId="f6869c4f-2183-409f-a8da-8e040f8ca474" providerId="ADAL" clId="{68084D5E-8A16-4B06-83AA-724D0399816F}" dt="2024-10-17T09:32:54.585" v="4050" actId="1076"/>
          <ac:spMkLst>
            <pc:docMk/>
            <pc:sldMk cId="870139406" sldId="274"/>
            <ac:spMk id="3" creationId="{BB89F565-5CDE-903E-50A8-9AE53DD1EC29}"/>
          </ac:spMkLst>
        </pc:spChg>
        <pc:spChg chg="mod">
          <ac:chgData name="Evert Van Bever" userId="f6869c4f-2183-409f-a8da-8e040f8ca474" providerId="ADAL" clId="{68084D5E-8A16-4B06-83AA-724D0399816F}" dt="2024-10-16T12:20:30.878" v="1552" actId="20577"/>
          <ac:spMkLst>
            <pc:docMk/>
            <pc:sldMk cId="870139406" sldId="274"/>
            <ac:spMk id="4" creationId="{EFB89995-5B36-07A7-BB68-AF997BBBFC77}"/>
          </ac:spMkLst>
        </pc:spChg>
        <pc:spChg chg="add mod">
          <ac:chgData name="Evert Van Bever" userId="f6869c4f-2183-409f-a8da-8e040f8ca474" providerId="ADAL" clId="{68084D5E-8A16-4B06-83AA-724D0399816F}" dt="2024-10-17T09:33:47.321" v="4058" actId="1076"/>
          <ac:spMkLst>
            <pc:docMk/>
            <pc:sldMk cId="870139406" sldId="274"/>
            <ac:spMk id="6" creationId="{81B56EA7-9EFE-0071-51A3-44168DB9A0EA}"/>
          </ac:spMkLst>
        </pc:spChg>
        <pc:picChg chg="del">
          <ac:chgData name="Evert Van Bever" userId="f6869c4f-2183-409f-a8da-8e040f8ca474" providerId="ADAL" clId="{68084D5E-8A16-4B06-83AA-724D0399816F}" dt="2024-10-16T09:34:51.118" v="1165" actId="478"/>
          <ac:picMkLst>
            <pc:docMk/>
            <pc:sldMk cId="870139406" sldId="274"/>
            <ac:picMk id="5" creationId="{D715F1DC-2386-3272-EBBA-15A4A813DA53}"/>
          </ac:picMkLst>
        </pc:picChg>
        <pc:picChg chg="add del mod">
          <ac:chgData name="Evert Van Bever" userId="f6869c4f-2183-409f-a8da-8e040f8ca474" providerId="ADAL" clId="{68084D5E-8A16-4B06-83AA-724D0399816F}" dt="2024-10-17T09:33:41.404" v="4057" actId="21"/>
          <ac:picMkLst>
            <pc:docMk/>
            <pc:sldMk cId="870139406" sldId="274"/>
            <ac:picMk id="8" creationId="{A9A387A1-A437-EC1E-F253-A679C2B2CE82}"/>
          </ac:picMkLst>
        </pc:picChg>
      </pc:sldChg>
      <pc:sldChg chg="addSp delSp modSp add mod modNotesTx">
        <pc:chgData name="Evert Van Bever" userId="f6869c4f-2183-409f-a8da-8e040f8ca474" providerId="ADAL" clId="{68084D5E-8A16-4B06-83AA-724D0399816F}" dt="2024-11-05T15:34:04.853" v="4106" actId="1076"/>
        <pc:sldMkLst>
          <pc:docMk/>
          <pc:sldMk cId="1066294647" sldId="275"/>
        </pc:sldMkLst>
        <pc:spChg chg="mod">
          <ac:chgData name="Evert Van Bever" userId="f6869c4f-2183-409f-a8da-8e040f8ca474" providerId="ADAL" clId="{68084D5E-8A16-4B06-83AA-724D0399816F}" dt="2024-10-16T10:39:50.225" v="1348" actId="14100"/>
          <ac:spMkLst>
            <pc:docMk/>
            <pc:sldMk cId="1066294647" sldId="275"/>
            <ac:spMk id="4" creationId="{EFB89995-5B36-07A7-BB68-AF997BBBFC77}"/>
          </ac:spMkLst>
        </pc:spChg>
        <pc:spChg chg="add mod">
          <ac:chgData name="Evert Van Bever" userId="f6869c4f-2183-409f-a8da-8e040f8ca474" providerId="ADAL" clId="{68084D5E-8A16-4B06-83AA-724D0399816F}" dt="2024-11-05T15:34:04.853" v="4106" actId="1076"/>
          <ac:spMkLst>
            <pc:docMk/>
            <pc:sldMk cId="1066294647" sldId="275"/>
            <ac:spMk id="5" creationId="{78F903E1-F230-8DF8-552E-1115805123B0}"/>
          </ac:spMkLst>
        </pc:spChg>
        <pc:spChg chg="mod">
          <ac:chgData name="Evert Van Bever" userId="f6869c4f-2183-409f-a8da-8e040f8ca474" providerId="ADAL" clId="{68084D5E-8A16-4B06-83AA-724D0399816F}" dt="2024-10-16T10:37:53.134" v="1329" actId="1076"/>
          <ac:spMkLst>
            <pc:docMk/>
            <pc:sldMk cId="1066294647" sldId="275"/>
            <ac:spMk id="6" creationId="{81B56EA7-9EFE-0071-51A3-44168DB9A0EA}"/>
          </ac:spMkLst>
        </pc:spChg>
        <pc:spChg chg="add del">
          <ac:chgData name="Evert Van Bever" userId="f6869c4f-2183-409f-a8da-8e040f8ca474" providerId="ADAL" clId="{68084D5E-8A16-4B06-83AA-724D0399816F}" dt="2024-10-16T10:38:36.919" v="1338" actId="22"/>
          <ac:spMkLst>
            <pc:docMk/>
            <pc:sldMk cId="1066294647" sldId="275"/>
            <ac:spMk id="7" creationId="{47994E7D-F1E1-6D2C-7DB9-5D970593E296}"/>
          </ac:spMkLst>
        </pc:spChg>
        <pc:spChg chg="add mod">
          <ac:chgData name="Evert Van Bever" userId="f6869c4f-2183-409f-a8da-8e040f8ca474" providerId="ADAL" clId="{68084D5E-8A16-4B06-83AA-724D0399816F}" dt="2024-10-16T10:39:12.954" v="1342" actId="14100"/>
          <ac:spMkLst>
            <pc:docMk/>
            <pc:sldMk cId="1066294647" sldId="275"/>
            <ac:spMk id="8" creationId="{C0DC1CCF-3B02-32F1-468E-92FC023B6505}"/>
          </ac:spMkLst>
        </pc:spChg>
        <pc:picChg chg="add mod">
          <ac:chgData name="Evert Van Bever" userId="f6869c4f-2183-409f-a8da-8e040f8ca474" providerId="ADAL" clId="{68084D5E-8A16-4B06-83AA-724D0399816F}" dt="2024-10-16T10:39:52.626" v="1349" actId="1076"/>
          <ac:picMkLst>
            <pc:docMk/>
            <pc:sldMk cId="1066294647" sldId="275"/>
            <ac:picMk id="10" creationId="{33D2E496-EC6D-4EEE-C840-E2847A501138}"/>
          </ac:picMkLst>
        </pc:picChg>
      </pc:sldChg>
      <pc:sldChg chg="addSp modSp new mod modNotesTx">
        <pc:chgData name="Evert Van Bever" userId="f6869c4f-2183-409f-a8da-8e040f8ca474" providerId="ADAL" clId="{68084D5E-8A16-4B06-83AA-724D0399816F}" dt="2024-11-05T15:37:18.645" v="4108" actId="20577"/>
        <pc:sldMkLst>
          <pc:docMk/>
          <pc:sldMk cId="2783664021" sldId="276"/>
        </pc:sldMkLst>
        <pc:spChg chg="mod">
          <ac:chgData name="Evert Van Bever" userId="f6869c4f-2183-409f-a8da-8e040f8ca474" providerId="ADAL" clId="{68084D5E-8A16-4B06-83AA-724D0399816F}" dt="2024-10-16T11:09:29.030" v="1354" actId="21"/>
          <ac:spMkLst>
            <pc:docMk/>
            <pc:sldMk cId="2783664021" sldId="276"/>
            <ac:spMk id="2" creationId="{1CCD7D31-CB7B-0063-48FB-1B4D7E736B6E}"/>
          </ac:spMkLst>
        </pc:spChg>
        <pc:spChg chg="mod">
          <ac:chgData name="Evert Van Bever" userId="f6869c4f-2183-409f-a8da-8e040f8ca474" providerId="ADAL" clId="{68084D5E-8A16-4B06-83AA-724D0399816F}" dt="2024-10-16T11:09:40.970" v="1359" actId="790"/>
          <ac:spMkLst>
            <pc:docMk/>
            <pc:sldMk cId="2783664021" sldId="276"/>
            <ac:spMk id="3" creationId="{52BC9BF7-A1DE-0752-C165-B677ACF35FF4}"/>
          </ac:spMkLst>
        </pc:spChg>
        <pc:spChg chg="mod">
          <ac:chgData name="Evert Van Bever" userId="f6869c4f-2183-409f-a8da-8e040f8ca474" providerId="ADAL" clId="{68084D5E-8A16-4B06-83AA-724D0399816F}" dt="2024-10-16T12:20:52.455" v="1562" actId="20577"/>
          <ac:spMkLst>
            <pc:docMk/>
            <pc:sldMk cId="2783664021" sldId="276"/>
            <ac:spMk id="4" creationId="{49B08540-A040-3500-6FF3-D8107E2999C3}"/>
          </ac:spMkLst>
        </pc:spChg>
        <pc:spChg chg="add mod">
          <ac:chgData name="Evert Van Bever" userId="f6869c4f-2183-409f-a8da-8e040f8ca474" providerId="ADAL" clId="{68084D5E-8A16-4B06-83AA-724D0399816F}" dt="2024-10-16T12:14:37.243" v="1457" actId="1076"/>
          <ac:spMkLst>
            <pc:docMk/>
            <pc:sldMk cId="2783664021" sldId="276"/>
            <ac:spMk id="5" creationId="{24A0902D-573B-3164-5744-391C14AB1929}"/>
          </ac:spMkLst>
        </pc:spChg>
      </pc:sldChg>
      <pc:sldChg chg="addSp delSp modSp add mod modNotesTx">
        <pc:chgData name="Evert Van Bever" userId="f6869c4f-2183-409f-a8da-8e040f8ca474" providerId="ADAL" clId="{68084D5E-8A16-4B06-83AA-724D0399816F}" dt="2024-11-06T08:14:38.403" v="4110" actId="6549"/>
        <pc:sldMkLst>
          <pc:docMk/>
          <pc:sldMk cId="1375610555" sldId="277"/>
        </pc:sldMkLst>
        <pc:spChg chg="mod">
          <ac:chgData name="Evert Van Bever" userId="f6869c4f-2183-409f-a8da-8e040f8ca474" providerId="ADAL" clId="{68084D5E-8A16-4B06-83AA-724D0399816F}" dt="2024-10-16T12:27:27.423" v="1567" actId="6549"/>
          <ac:spMkLst>
            <pc:docMk/>
            <pc:sldMk cId="1375610555" sldId="277"/>
            <ac:spMk id="4" creationId="{49B08540-A040-3500-6FF3-D8107E2999C3}"/>
          </ac:spMkLst>
        </pc:spChg>
        <pc:spChg chg="del">
          <ac:chgData name="Evert Van Bever" userId="f6869c4f-2183-409f-a8da-8e040f8ca474" providerId="ADAL" clId="{68084D5E-8A16-4B06-83AA-724D0399816F}" dt="2024-10-16T12:27:31.088" v="1568" actId="478"/>
          <ac:spMkLst>
            <pc:docMk/>
            <pc:sldMk cId="1375610555" sldId="277"/>
            <ac:spMk id="5" creationId="{24A0902D-573B-3164-5744-391C14AB1929}"/>
          </ac:spMkLst>
        </pc:spChg>
        <pc:picChg chg="add mod modCrop">
          <ac:chgData name="Evert Van Bever" userId="f6869c4f-2183-409f-a8da-8e040f8ca474" providerId="ADAL" clId="{68084D5E-8A16-4B06-83AA-724D0399816F}" dt="2024-10-17T09:34:34.192" v="4067" actId="1076"/>
          <ac:picMkLst>
            <pc:docMk/>
            <pc:sldMk cId="1375610555" sldId="277"/>
            <ac:picMk id="7" creationId="{F4EAB7F1-9602-0B86-2D3F-C23CA2919F05}"/>
          </ac:picMkLst>
        </pc:picChg>
        <pc:picChg chg="add del mod">
          <ac:chgData name="Evert Van Bever" userId="f6869c4f-2183-409f-a8da-8e040f8ca474" providerId="ADAL" clId="{68084D5E-8A16-4B06-83AA-724D0399816F}" dt="2024-10-17T09:34:30.020" v="4066" actId="478"/>
          <ac:picMkLst>
            <pc:docMk/>
            <pc:sldMk cId="1375610555" sldId="277"/>
            <ac:picMk id="9" creationId="{F89D12DE-CB5D-E34E-A227-EBAECE899A62}"/>
          </ac:picMkLst>
        </pc:picChg>
        <pc:picChg chg="add del mod">
          <ac:chgData name="Evert Van Bever" userId="f6869c4f-2183-409f-a8da-8e040f8ca474" providerId="ADAL" clId="{68084D5E-8A16-4B06-83AA-724D0399816F}" dt="2024-10-16T12:27:52.923" v="1572" actId="478"/>
          <ac:picMkLst>
            <pc:docMk/>
            <pc:sldMk cId="1375610555" sldId="277"/>
            <ac:picMk id="2050" creationId="{A29C15DD-85AA-C671-726C-57EE1B593A98}"/>
          </ac:picMkLst>
        </pc:picChg>
      </pc:sldChg>
      <pc:sldChg chg="addSp delSp modSp add mod ord">
        <pc:chgData name="Evert Van Bever" userId="f6869c4f-2183-409f-a8da-8e040f8ca474" providerId="ADAL" clId="{68084D5E-8A16-4B06-83AA-724D0399816F}" dt="2024-10-17T09:34:05.779" v="4065" actId="1076"/>
        <pc:sldMkLst>
          <pc:docMk/>
          <pc:sldMk cId="20205263" sldId="278"/>
        </pc:sldMkLst>
        <pc:spChg chg="mod">
          <ac:chgData name="Evert Van Bever" userId="f6869c4f-2183-409f-a8da-8e040f8ca474" providerId="ADAL" clId="{68084D5E-8A16-4B06-83AA-724D0399816F}" dt="2024-10-16T12:35:30.548" v="1581" actId="6549"/>
          <ac:spMkLst>
            <pc:docMk/>
            <pc:sldMk cId="20205263" sldId="278"/>
            <ac:spMk id="4" creationId="{EFB89995-5B36-07A7-BB68-AF997BBBFC77}"/>
          </ac:spMkLst>
        </pc:spChg>
        <pc:spChg chg="del">
          <ac:chgData name="Evert Van Bever" userId="f6869c4f-2183-409f-a8da-8e040f8ca474" providerId="ADAL" clId="{68084D5E-8A16-4B06-83AA-724D0399816F}" dt="2024-10-16T12:35:33.129" v="1582" actId="478"/>
          <ac:spMkLst>
            <pc:docMk/>
            <pc:sldMk cId="20205263" sldId="278"/>
            <ac:spMk id="6" creationId="{81B56EA7-9EFE-0071-51A3-44168DB9A0EA}"/>
          </ac:spMkLst>
        </pc:spChg>
        <pc:picChg chg="add mod">
          <ac:chgData name="Evert Van Bever" userId="f6869c4f-2183-409f-a8da-8e040f8ca474" providerId="ADAL" clId="{68084D5E-8A16-4B06-83AA-724D0399816F}" dt="2024-10-17T09:34:03.761" v="4064" actId="1076"/>
          <ac:picMkLst>
            <pc:docMk/>
            <pc:sldMk cId="20205263" sldId="278"/>
            <ac:picMk id="7" creationId="{91C067DE-97A4-4AC8-EDE8-1F143B930EE3}"/>
          </ac:picMkLst>
        </pc:picChg>
        <pc:picChg chg="add mod">
          <ac:chgData name="Evert Van Bever" userId="f6869c4f-2183-409f-a8da-8e040f8ca474" providerId="ADAL" clId="{68084D5E-8A16-4B06-83AA-724D0399816F}" dt="2024-10-17T09:34:05.779" v="4065" actId="1076"/>
          <ac:picMkLst>
            <pc:docMk/>
            <pc:sldMk cId="20205263" sldId="278"/>
            <ac:picMk id="8" creationId="{A9A387A1-A437-EC1E-F253-A679C2B2CE82}"/>
          </ac:picMkLst>
        </pc:picChg>
      </pc:sldChg>
      <pc:sldChg chg="delSp modSp new mod">
        <pc:chgData name="Evert Van Bever" userId="f6869c4f-2183-409f-a8da-8e040f8ca474" providerId="ADAL" clId="{68084D5E-8A16-4B06-83AA-724D0399816F}" dt="2024-10-17T09:05:09.430" v="3972" actId="20577"/>
        <pc:sldMkLst>
          <pc:docMk/>
          <pc:sldMk cId="4039371904" sldId="279"/>
        </pc:sldMkLst>
        <pc:spChg chg="mod">
          <ac:chgData name="Evert Van Bever" userId="f6869c4f-2183-409f-a8da-8e040f8ca474" providerId="ADAL" clId="{68084D5E-8A16-4B06-83AA-724D0399816F}" dt="2024-10-16T13:08:49.347" v="1620" actId="790"/>
          <ac:spMkLst>
            <pc:docMk/>
            <pc:sldMk cId="4039371904" sldId="279"/>
            <ac:spMk id="2" creationId="{66CD1BCD-A3B2-E7EB-D39F-D6A767F590BF}"/>
          </ac:spMkLst>
        </pc:spChg>
        <pc:spChg chg="del">
          <ac:chgData name="Evert Van Bever" userId="f6869c4f-2183-409f-a8da-8e040f8ca474" providerId="ADAL" clId="{68084D5E-8A16-4B06-83AA-724D0399816F}" dt="2024-10-16T13:09:04.517" v="1621" actId="478"/>
          <ac:spMkLst>
            <pc:docMk/>
            <pc:sldMk cId="4039371904" sldId="279"/>
            <ac:spMk id="3" creationId="{D88FAD6A-61D7-74D2-7A6C-95EBEC7F09EB}"/>
          </ac:spMkLst>
        </pc:spChg>
        <pc:spChg chg="mod">
          <ac:chgData name="Evert Van Bever" userId="f6869c4f-2183-409f-a8da-8e040f8ca474" providerId="ADAL" clId="{68084D5E-8A16-4B06-83AA-724D0399816F}" dt="2024-10-17T09:05:09.430" v="3972" actId="20577"/>
          <ac:spMkLst>
            <pc:docMk/>
            <pc:sldMk cId="4039371904" sldId="279"/>
            <ac:spMk id="4" creationId="{DAA58BC8-80AF-6CB1-1F63-F936591D6308}"/>
          </ac:spMkLst>
        </pc:spChg>
      </pc:sldChg>
      <pc:sldChg chg="modSp new mod modNotesTx">
        <pc:chgData name="Evert Van Bever" userId="f6869c4f-2183-409f-a8da-8e040f8ca474" providerId="ADAL" clId="{68084D5E-8A16-4B06-83AA-724D0399816F}" dt="2024-11-06T08:19:21.391" v="4111"/>
        <pc:sldMkLst>
          <pc:docMk/>
          <pc:sldMk cId="1148328063" sldId="280"/>
        </pc:sldMkLst>
        <pc:spChg chg="mod">
          <ac:chgData name="Evert Van Bever" userId="f6869c4f-2183-409f-a8da-8e040f8ca474" providerId="ADAL" clId="{68084D5E-8A16-4B06-83AA-724D0399816F}" dt="2024-10-16T13:09:27.620" v="1649" actId="790"/>
          <ac:spMkLst>
            <pc:docMk/>
            <pc:sldMk cId="1148328063" sldId="280"/>
            <ac:spMk id="2" creationId="{70286300-3AAD-76DF-1565-98076474F9D9}"/>
          </ac:spMkLst>
        </pc:spChg>
        <pc:spChg chg="mod">
          <ac:chgData name="Evert Van Bever" userId="f6869c4f-2183-409f-a8da-8e040f8ca474" providerId="ADAL" clId="{68084D5E-8A16-4B06-83AA-724D0399816F}" dt="2024-10-17T08:53:50.719" v="3937" actId="20577"/>
          <ac:spMkLst>
            <pc:docMk/>
            <pc:sldMk cId="1148328063" sldId="280"/>
            <ac:spMk id="4" creationId="{CF4E46C6-2870-F349-7EC6-D33734754C1A}"/>
          </ac:spMkLst>
        </pc:spChg>
      </pc:sldChg>
      <pc:sldChg chg="addSp modSp new mod">
        <pc:chgData name="Evert Van Bever" userId="f6869c4f-2183-409f-a8da-8e040f8ca474" providerId="ADAL" clId="{68084D5E-8A16-4B06-83AA-724D0399816F}" dt="2024-10-17T08:31:25.248" v="3726" actId="790"/>
        <pc:sldMkLst>
          <pc:docMk/>
          <pc:sldMk cId="2422843870" sldId="281"/>
        </pc:sldMkLst>
        <pc:spChg chg="mod">
          <ac:chgData name="Evert Van Bever" userId="f6869c4f-2183-409f-a8da-8e040f8ca474" providerId="ADAL" clId="{68084D5E-8A16-4B06-83AA-724D0399816F}" dt="2024-10-16T13:49:09.936" v="1795" actId="790"/>
          <ac:spMkLst>
            <pc:docMk/>
            <pc:sldMk cId="2422843870" sldId="281"/>
            <ac:spMk id="2" creationId="{EC821D52-CA93-D313-7DE6-8841AEC6C51F}"/>
          </ac:spMkLst>
        </pc:spChg>
        <pc:spChg chg="mod">
          <ac:chgData name="Evert Van Bever" userId="f6869c4f-2183-409f-a8da-8e040f8ca474" providerId="ADAL" clId="{68084D5E-8A16-4B06-83AA-724D0399816F}" dt="2024-10-17T08:31:25.248" v="3726" actId="790"/>
          <ac:spMkLst>
            <pc:docMk/>
            <pc:sldMk cId="2422843870" sldId="281"/>
            <ac:spMk id="4" creationId="{24BBD11F-A9FE-A728-F4AC-0D9F6E0BA167}"/>
          </ac:spMkLst>
        </pc:spChg>
        <pc:picChg chg="add">
          <ac:chgData name="Evert Van Bever" userId="f6869c4f-2183-409f-a8da-8e040f8ca474" providerId="ADAL" clId="{68084D5E-8A16-4B06-83AA-724D0399816F}" dt="2024-10-16T13:59:39.054" v="1808"/>
          <ac:picMkLst>
            <pc:docMk/>
            <pc:sldMk cId="2422843870" sldId="281"/>
            <ac:picMk id="5" creationId="{5A98834F-41CE-3C12-A596-3252E3C7F8CF}"/>
          </ac:picMkLst>
        </pc:picChg>
        <pc:picChg chg="add mod">
          <ac:chgData name="Evert Van Bever" userId="f6869c4f-2183-409f-a8da-8e040f8ca474" providerId="ADAL" clId="{68084D5E-8A16-4B06-83AA-724D0399816F}" dt="2024-10-16T13:59:49.564" v="1810" actId="1076"/>
          <ac:picMkLst>
            <pc:docMk/>
            <pc:sldMk cId="2422843870" sldId="281"/>
            <ac:picMk id="3074" creationId="{90F2A7F5-B6EB-3FC7-1424-0C36AA29AD3B}"/>
          </ac:picMkLst>
        </pc:picChg>
      </pc:sldChg>
      <pc:sldChg chg="addSp modSp add mod">
        <pc:chgData name="Evert Van Bever" userId="f6869c4f-2183-409f-a8da-8e040f8ca474" providerId="ADAL" clId="{68084D5E-8A16-4B06-83AA-724D0399816F}" dt="2024-10-17T08:31:04.524" v="3708" actId="21"/>
        <pc:sldMkLst>
          <pc:docMk/>
          <pc:sldMk cId="2996349602" sldId="282"/>
        </pc:sldMkLst>
        <pc:spChg chg="mod">
          <ac:chgData name="Evert Van Bever" userId="f6869c4f-2183-409f-a8da-8e040f8ca474" providerId="ADAL" clId="{68084D5E-8A16-4B06-83AA-724D0399816F}" dt="2024-10-17T08:21:53.520" v="3606" actId="790"/>
          <ac:spMkLst>
            <pc:docMk/>
            <pc:sldMk cId="2996349602" sldId="282"/>
            <ac:spMk id="2" creationId="{EC821D52-CA93-D313-7DE6-8841AEC6C51F}"/>
          </ac:spMkLst>
        </pc:spChg>
        <pc:spChg chg="mod">
          <ac:chgData name="Evert Van Bever" userId="f6869c4f-2183-409f-a8da-8e040f8ca474" providerId="ADAL" clId="{68084D5E-8A16-4B06-83AA-724D0399816F}" dt="2024-10-17T08:31:04.524" v="3708" actId="21"/>
          <ac:spMkLst>
            <pc:docMk/>
            <pc:sldMk cId="2996349602" sldId="282"/>
            <ac:spMk id="4" creationId="{24BBD11F-A9FE-A728-F4AC-0D9F6E0BA167}"/>
          </ac:spMkLst>
        </pc:spChg>
        <pc:picChg chg="add mod">
          <ac:chgData name="Evert Van Bever" userId="f6869c4f-2183-409f-a8da-8e040f8ca474" providerId="ADAL" clId="{68084D5E-8A16-4B06-83AA-724D0399816F}" dt="2024-10-16T14:07:48.692" v="1980" actId="1076"/>
          <ac:picMkLst>
            <pc:docMk/>
            <pc:sldMk cId="2996349602" sldId="282"/>
            <ac:picMk id="4098" creationId="{A1FBE9A9-B669-CA77-2910-EE24EDBD39AD}"/>
          </ac:picMkLst>
        </pc:picChg>
      </pc:sldChg>
      <pc:sldChg chg="addSp modSp add mod">
        <pc:chgData name="Evert Van Bever" userId="f6869c4f-2183-409f-a8da-8e040f8ca474" providerId="ADAL" clId="{68084D5E-8A16-4B06-83AA-724D0399816F}" dt="2024-10-17T08:21:44.711" v="3605" actId="790"/>
        <pc:sldMkLst>
          <pc:docMk/>
          <pc:sldMk cId="1973833328" sldId="283"/>
        </pc:sldMkLst>
        <pc:spChg chg="mod">
          <ac:chgData name="Evert Van Bever" userId="f6869c4f-2183-409f-a8da-8e040f8ca474" providerId="ADAL" clId="{68084D5E-8A16-4B06-83AA-724D0399816F}" dt="2024-10-17T08:21:44.711" v="3605" actId="790"/>
          <ac:spMkLst>
            <pc:docMk/>
            <pc:sldMk cId="1973833328" sldId="283"/>
            <ac:spMk id="2" creationId="{EC821D52-CA93-D313-7DE6-8841AEC6C51F}"/>
          </ac:spMkLst>
        </pc:spChg>
        <pc:spChg chg="mod">
          <ac:chgData name="Evert Van Bever" userId="f6869c4f-2183-409f-a8da-8e040f8ca474" providerId="ADAL" clId="{68084D5E-8A16-4B06-83AA-724D0399816F}" dt="2024-10-17T07:23:25.119" v="2422" actId="313"/>
          <ac:spMkLst>
            <pc:docMk/>
            <pc:sldMk cId="1973833328" sldId="283"/>
            <ac:spMk id="4" creationId="{24BBD11F-A9FE-A728-F4AC-0D9F6E0BA167}"/>
          </ac:spMkLst>
        </pc:spChg>
        <pc:picChg chg="add mod">
          <ac:chgData name="Evert Van Bever" userId="f6869c4f-2183-409f-a8da-8e040f8ca474" providerId="ADAL" clId="{68084D5E-8A16-4B06-83AA-724D0399816F}" dt="2024-10-17T07:27:51.821" v="2592" actId="1076"/>
          <ac:picMkLst>
            <pc:docMk/>
            <pc:sldMk cId="1973833328" sldId="283"/>
            <ac:picMk id="5" creationId="{E49C8219-73A7-490A-8269-44989656EC9B}"/>
          </ac:picMkLst>
        </pc:picChg>
      </pc:sldChg>
      <pc:sldChg chg="addSp modSp new mod">
        <pc:chgData name="Evert Van Bever" userId="f6869c4f-2183-409f-a8da-8e040f8ca474" providerId="ADAL" clId="{68084D5E-8A16-4B06-83AA-724D0399816F}" dt="2024-10-17T08:21:30.342" v="3604" actId="790"/>
        <pc:sldMkLst>
          <pc:docMk/>
          <pc:sldMk cId="709136575" sldId="284"/>
        </pc:sldMkLst>
        <pc:spChg chg="mod">
          <ac:chgData name="Evert Van Bever" userId="f6869c4f-2183-409f-a8da-8e040f8ca474" providerId="ADAL" clId="{68084D5E-8A16-4B06-83AA-724D0399816F}" dt="2024-10-17T08:21:30.342" v="3604" actId="790"/>
          <ac:spMkLst>
            <pc:docMk/>
            <pc:sldMk cId="709136575" sldId="284"/>
            <ac:spMk id="2" creationId="{84863A80-1C54-48FC-FC7F-DB1266DC5592}"/>
          </ac:spMkLst>
        </pc:spChg>
        <pc:spChg chg="mod">
          <ac:chgData name="Evert Van Bever" userId="f6869c4f-2183-409f-a8da-8e040f8ca474" providerId="ADAL" clId="{68084D5E-8A16-4B06-83AA-724D0399816F}" dt="2024-10-17T07:39:42.284" v="2749" actId="790"/>
          <ac:spMkLst>
            <pc:docMk/>
            <pc:sldMk cId="709136575" sldId="284"/>
            <ac:spMk id="4" creationId="{5582D7BC-E285-1B17-BF4F-21B9056E0D1E}"/>
          </ac:spMkLst>
        </pc:spChg>
        <pc:picChg chg="add mod">
          <ac:chgData name="Evert Van Bever" userId="f6869c4f-2183-409f-a8da-8e040f8ca474" providerId="ADAL" clId="{68084D5E-8A16-4B06-83AA-724D0399816F}" dt="2024-10-17T07:35:20.834" v="2732" actId="1076"/>
          <ac:picMkLst>
            <pc:docMk/>
            <pc:sldMk cId="709136575" sldId="284"/>
            <ac:picMk id="5" creationId="{8BAB0418-FD0F-5645-D63B-D5B93E2F83D9}"/>
          </ac:picMkLst>
        </pc:picChg>
      </pc:sldChg>
      <pc:sldChg chg="modSp new mod">
        <pc:chgData name="Evert Van Bever" userId="f6869c4f-2183-409f-a8da-8e040f8ca474" providerId="ADAL" clId="{68084D5E-8A16-4B06-83AA-724D0399816F}" dt="2024-10-17T08:23:01.472" v="3663" actId="790"/>
        <pc:sldMkLst>
          <pc:docMk/>
          <pc:sldMk cId="3002801260" sldId="285"/>
        </pc:sldMkLst>
        <pc:spChg chg="mod">
          <ac:chgData name="Evert Van Bever" userId="f6869c4f-2183-409f-a8da-8e040f8ca474" providerId="ADAL" clId="{68084D5E-8A16-4B06-83AA-724D0399816F}" dt="2024-10-16T13:58:33.231" v="1807" actId="790"/>
          <ac:spMkLst>
            <pc:docMk/>
            <pc:sldMk cId="3002801260" sldId="285"/>
            <ac:spMk id="2" creationId="{4C5582C3-8A7A-7883-16F6-4321B42C6A89}"/>
          </ac:spMkLst>
        </pc:spChg>
        <pc:spChg chg="mod">
          <ac:chgData name="Evert Van Bever" userId="f6869c4f-2183-409f-a8da-8e040f8ca474" providerId="ADAL" clId="{68084D5E-8A16-4B06-83AA-724D0399816F}" dt="2024-10-17T08:23:01.472" v="3663" actId="790"/>
          <ac:spMkLst>
            <pc:docMk/>
            <pc:sldMk cId="3002801260" sldId="285"/>
            <ac:spMk id="4" creationId="{81FD309E-78FF-0157-F51A-5A185F7D949A}"/>
          </ac:spMkLst>
        </pc:spChg>
      </pc:sldChg>
      <pc:sldChg chg="modSp add mod modNotesTx">
        <pc:chgData name="Evert Van Bever" userId="f6869c4f-2183-409f-a8da-8e040f8ca474" providerId="ADAL" clId="{68084D5E-8A16-4B06-83AA-724D0399816F}" dt="2024-10-17T08:21:24.016" v="3603" actId="790"/>
        <pc:sldMkLst>
          <pc:docMk/>
          <pc:sldMk cId="1495313184" sldId="286"/>
        </pc:sldMkLst>
        <pc:spChg chg="mod">
          <ac:chgData name="Evert Van Bever" userId="f6869c4f-2183-409f-a8da-8e040f8ca474" providerId="ADAL" clId="{68084D5E-8A16-4B06-83AA-724D0399816F}" dt="2024-10-17T08:21:24.016" v="3603" actId="790"/>
          <ac:spMkLst>
            <pc:docMk/>
            <pc:sldMk cId="1495313184" sldId="286"/>
            <ac:spMk id="2" creationId="{84863A80-1C54-48FC-FC7F-DB1266DC5592}"/>
          </ac:spMkLst>
        </pc:spChg>
        <pc:spChg chg="mod">
          <ac:chgData name="Evert Van Bever" userId="f6869c4f-2183-409f-a8da-8e040f8ca474" providerId="ADAL" clId="{68084D5E-8A16-4B06-83AA-724D0399816F}" dt="2024-10-17T07:53:52.914" v="3108" actId="20577"/>
          <ac:spMkLst>
            <pc:docMk/>
            <pc:sldMk cId="1495313184" sldId="286"/>
            <ac:spMk id="4" creationId="{5582D7BC-E285-1B17-BF4F-21B9056E0D1E}"/>
          </ac:spMkLst>
        </pc:spChg>
      </pc:sldChg>
      <pc:sldChg chg="modSp add mod modNotesTx">
        <pc:chgData name="Evert Van Bever" userId="f6869c4f-2183-409f-a8da-8e040f8ca474" providerId="ADAL" clId="{68084D5E-8A16-4B06-83AA-724D0399816F}" dt="2024-11-06T08:44:14.589" v="4121"/>
        <pc:sldMkLst>
          <pc:docMk/>
          <pc:sldMk cId="176895725" sldId="287"/>
        </pc:sldMkLst>
        <pc:spChg chg="mod">
          <ac:chgData name="Evert Van Bever" userId="f6869c4f-2183-409f-a8da-8e040f8ca474" providerId="ADAL" clId="{68084D5E-8A16-4B06-83AA-724D0399816F}" dt="2024-10-17T07:55:13.550" v="3232" actId="790"/>
          <ac:spMkLst>
            <pc:docMk/>
            <pc:sldMk cId="176895725" sldId="287"/>
            <ac:spMk id="2" creationId="{84863A80-1C54-48FC-FC7F-DB1266DC5592}"/>
          </ac:spMkLst>
        </pc:spChg>
        <pc:spChg chg="mod">
          <ac:chgData name="Evert Van Bever" userId="f6869c4f-2183-409f-a8da-8e040f8ca474" providerId="ADAL" clId="{68084D5E-8A16-4B06-83AA-724D0399816F}" dt="2024-10-17T08:21:02.438" v="3602" actId="313"/>
          <ac:spMkLst>
            <pc:docMk/>
            <pc:sldMk cId="176895725" sldId="287"/>
            <ac:spMk id="4" creationId="{5582D7BC-E285-1B17-BF4F-21B9056E0D1E}"/>
          </ac:spMkLst>
        </pc:spChg>
        <pc:picChg chg="mod">
          <ac:chgData name="Evert Van Bever" userId="f6869c4f-2183-409f-a8da-8e040f8ca474" providerId="ADAL" clId="{68084D5E-8A16-4B06-83AA-724D0399816F}" dt="2024-10-17T08:18:59.447" v="3426" actId="1076"/>
          <ac:picMkLst>
            <pc:docMk/>
            <pc:sldMk cId="176895725" sldId="287"/>
            <ac:picMk id="5" creationId="{8BAB0418-FD0F-5645-D63B-D5B93E2F83D9}"/>
          </ac:picMkLst>
        </pc:picChg>
      </pc:sldChg>
      <pc:sldChg chg="addSp delSp modSp new mod modNotesTx">
        <pc:chgData name="Evert Van Bever" userId="f6869c4f-2183-409f-a8da-8e040f8ca474" providerId="ADAL" clId="{68084D5E-8A16-4B06-83AA-724D0399816F}" dt="2024-11-06T08:40:32.970" v="4120" actId="1076"/>
        <pc:sldMkLst>
          <pc:docMk/>
          <pc:sldMk cId="71350192" sldId="288"/>
        </pc:sldMkLst>
        <pc:spChg chg="mod">
          <ac:chgData name="Evert Van Bever" userId="f6869c4f-2183-409f-a8da-8e040f8ca474" providerId="ADAL" clId="{68084D5E-8A16-4B06-83AA-724D0399816F}" dt="2024-10-17T08:28:33.558" v="3706" actId="14100"/>
          <ac:spMkLst>
            <pc:docMk/>
            <pc:sldMk cId="71350192" sldId="288"/>
            <ac:spMk id="2" creationId="{F685E1DF-382A-65E8-9E53-285497FD5C2A}"/>
          </ac:spMkLst>
        </pc:spChg>
        <pc:spChg chg="add mod">
          <ac:chgData name="Evert Van Bever" userId="f6869c4f-2183-409f-a8da-8e040f8ca474" providerId="ADAL" clId="{68084D5E-8A16-4B06-83AA-724D0399816F}" dt="2024-11-06T08:40:32.970" v="4120" actId="1076"/>
          <ac:spMkLst>
            <pc:docMk/>
            <pc:sldMk cId="71350192" sldId="288"/>
            <ac:spMk id="3" creationId="{06C4C698-D165-2F37-0081-1A448E15C411}"/>
          </ac:spMkLst>
        </pc:spChg>
        <pc:spChg chg="del">
          <ac:chgData name="Evert Van Bever" userId="f6869c4f-2183-409f-a8da-8e040f8ca474" providerId="ADAL" clId="{68084D5E-8A16-4B06-83AA-724D0399816F}" dt="2024-10-17T08:28:27.737" v="3704" actId="478"/>
          <ac:spMkLst>
            <pc:docMk/>
            <pc:sldMk cId="71350192" sldId="288"/>
            <ac:spMk id="3" creationId="{07E83863-211C-D60E-8EF5-1C857C059E5E}"/>
          </ac:spMkLst>
        </pc:spChg>
        <pc:picChg chg="add mod">
          <ac:chgData name="Evert Van Bever" userId="f6869c4f-2183-409f-a8da-8e040f8ca474" providerId="ADAL" clId="{68084D5E-8A16-4B06-83AA-724D0399816F}" dt="2024-10-17T08:27:53.774" v="3667" actId="1076"/>
          <ac:picMkLst>
            <pc:docMk/>
            <pc:sldMk cId="71350192" sldId="288"/>
            <ac:picMk id="5122" creationId="{877D11C0-6FEE-D596-5806-CB7C2C1AC370}"/>
          </ac:picMkLst>
        </pc:picChg>
      </pc:sldChg>
      <pc:sldChg chg="modSp new mod">
        <pc:chgData name="Evert Van Bever" userId="f6869c4f-2183-409f-a8da-8e040f8ca474" providerId="ADAL" clId="{68084D5E-8A16-4B06-83AA-724D0399816F}" dt="2024-10-17T09:05:38.431" v="4004" actId="790"/>
        <pc:sldMkLst>
          <pc:docMk/>
          <pc:sldMk cId="3908580088" sldId="289"/>
        </pc:sldMkLst>
        <pc:spChg chg="mod">
          <ac:chgData name="Evert Van Bever" userId="f6869c4f-2183-409f-a8da-8e040f8ca474" providerId="ADAL" clId="{68084D5E-8A16-4B06-83AA-724D0399816F}" dt="2024-10-17T09:05:38.431" v="4004" actId="790"/>
          <ac:spMkLst>
            <pc:docMk/>
            <pc:sldMk cId="3908580088" sldId="289"/>
            <ac:spMk id="2" creationId="{14710056-A4A7-A5CE-6364-D0A465D608FF}"/>
          </ac:spMkLst>
        </pc:spChg>
        <pc:spChg chg="mod">
          <ac:chgData name="Evert Van Bever" userId="f6869c4f-2183-409f-a8da-8e040f8ca474" providerId="ADAL" clId="{68084D5E-8A16-4B06-83AA-724D0399816F}" dt="2024-10-17T09:04:47.102" v="3965" actId="20577"/>
          <ac:spMkLst>
            <pc:docMk/>
            <pc:sldMk cId="3908580088" sldId="289"/>
            <ac:spMk id="4" creationId="{CDE79D11-05B6-0CEB-ED22-2EC48602CD91}"/>
          </ac:spMkLst>
        </pc:spChg>
      </pc:sldChg>
      <pc:sldChg chg="modSp new mod">
        <pc:chgData name="Evert Van Bever" userId="f6869c4f-2183-409f-a8da-8e040f8ca474" providerId="ADAL" clId="{68084D5E-8A16-4B06-83AA-724D0399816F}" dt="2024-10-17T09:33:54.347" v="4061" actId="27636"/>
        <pc:sldMkLst>
          <pc:docMk/>
          <pc:sldMk cId="1150908719" sldId="290"/>
        </pc:sldMkLst>
        <pc:spChg chg="mod">
          <ac:chgData name="Evert Van Bever" userId="f6869c4f-2183-409f-a8da-8e040f8ca474" providerId="ADAL" clId="{68084D5E-8A16-4B06-83AA-724D0399816F}" dt="2024-10-17T09:33:54.347" v="4061" actId="27636"/>
          <ac:spMkLst>
            <pc:docMk/>
            <pc:sldMk cId="1150908719" sldId="290"/>
            <ac:spMk id="2" creationId="{60E0219D-1D8B-D27D-A6A4-90FD3E5DF143}"/>
          </ac:spMkLst>
        </pc:spChg>
        <pc:spChg chg="mod">
          <ac:chgData name="Evert Van Bever" userId="f6869c4f-2183-409f-a8da-8e040f8ca474" providerId="ADAL" clId="{68084D5E-8A16-4B06-83AA-724D0399816F}" dt="2024-10-17T09:26:46.978" v="4008" actId="20577"/>
          <ac:spMkLst>
            <pc:docMk/>
            <pc:sldMk cId="1150908719" sldId="290"/>
            <ac:spMk id="4" creationId="{2BFD6163-8D96-A8AD-DAE7-53B203E158EB}"/>
          </ac:spMkLst>
        </pc:spChg>
      </pc:sldChg>
      <pc:sldChg chg="addSp delSp modSp new mod ord">
        <pc:chgData name="Evert Van Bever" userId="f6869c4f-2183-409f-a8da-8e040f8ca474" providerId="ADAL" clId="{68084D5E-8A16-4B06-83AA-724D0399816F}" dt="2024-10-17T09:31:08.050" v="4043"/>
        <pc:sldMkLst>
          <pc:docMk/>
          <pc:sldMk cId="777948037" sldId="291"/>
        </pc:sldMkLst>
        <pc:spChg chg="mod">
          <ac:chgData name="Evert Van Bever" userId="f6869c4f-2183-409f-a8da-8e040f8ca474" providerId="ADAL" clId="{68084D5E-8A16-4B06-83AA-724D0399816F}" dt="2024-10-17T09:31:04.810" v="4041" actId="790"/>
          <ac:spMkLst>
            <pc:docMk/>
            <pc:sldMk cId="777948037" sldId="291"/>
            <ac:spMk id="2" creationId="{AB44D592-EF9F-BF4C-B09E-AB309B7C59EC}"/>
          </ac:spMkLst>
        </pc:spChg>
        <pc:spChg chg="del">
          <ac:chgData name="Evert Van Bever" userId="f6869c4f-2183-409f-a8da-8e040f8ca474" providerId="ADAL" clId="{68084D5E-8A16-4B06-83AA-724D0399816F}" dt="2024-10-17T09:30:06.149" v="4022" actId="478"/>
          <ac:spMkLst>
            <pc:docMk/>
            <pc:sldMk cId="777948037" sldId="291"/>
            <ac:spMk id="3" creationId="{06015FD4-BA09-B5EE-88A9-6E74E82E9FE3}"/>
          </ac:spMkLst>
        </pc:spChg>
        <pc:spChg chg="del">
          <ac:chgData name="Evert Van Bever" userId="f6869c4f-2183-409f-a8da-8e040f8ca474" providerId="ADAL" clId="{68084D5E-8A16-4B06-83AA-724D0399816F}" dt="2024-10-17T09:30:04.050" v="4021" actId="478"/>
          <ac:spMkLst>
            <pc:docMk/>
            <pc:sldMk cId="777948037" sldId="291"/>
            <ac:spMk id="4" creationId="{4D71D202-2FEF-1CC8-5CAB-FDA3DEE844D8}"/>
          </ac:spMkLst>
        </pc:spChg>
        <pc:picChg chg="add del mod">
          <ac:chgData name="Evert Van Bever" userId="f6869c4f-2183-409f-a8da-8e040f8ca474" providerId="ADAL" clId="{68084D5E-8A16-4B06-83AA-724D0399816F}" dt="2024-10-17T09:30:50.682" v="4037" actId="478"/>
          <ac:picMkLst>
            <pc:docMk/>
            <pc:sldMk cId="777948037" sldId="291"/>
            <ac:picMk id="6" creationId="{CC7CD30F-421C-6CE4-DB0F-22D321926E13}"/>
          </ac:picMkLst>
        </pc:picChg>
        <pc:picChg chg="add mod">
          <ac:chgData name="Evert Van Bever" userId="f6869c4f-2183-409f-a8da-8e040f8ca474" providerId="ADAL" clId="{68084D5E-8A16-4B06-83AA-724D0399816F}" dt="2024-10-17T09:30:59.649" v="4040" actId="14100"/>
          <ac:picMkLst>
            <pc:docMk/>
            <pc:sldMk cId="777948037" sldId="291"/>
            <ac:picMk id="8" creationId="{E57D2F8C-DB39-5D70-D1B7-B89B321402D6}"/>
          </ac:picMkLst>
        </pc:picChg>
      </pc:sldChg>
      <pc:sldChg chg="add">
        <pc:chgData name="Evert Van Bever" userId="f6869c4f-2183-409f-a8da-8e040f8ca474" providerId="ADAL" clId="{68084D5E-8A16-4B06-83AA-724D0399816F}" dt="2024-10-17T09:30:25.863" v="4028" actId="2890"/>
        <pc:sldMkLst>
          <pc:docMk/>
          <pc:sldMk cId="2489630935" sldId="292"/>
        </pc:sldMkLst>
      </pc:sldChg>
      <pc:sldChg chg="add">
        <pc:chgData name="Evert Van Bever" userId="f6869c4f-2183-409f-a8da-8e040f8ca474" providerId="ADAL" clId="{68084D5E-8A16-4B06-83AA-724D0399816F}" dt="2024-10-17T09:31:15.242" v="4044" actId="2890"/>
        <pc:sldMkLst>
          <pc:docMk/>
          <pc:sldMk cId="3339281316" sldId="293"/>
        </pc:sldMkLst>
      </pc:sldChg>
      <pc:sldChg chg="modSp new mod">
        <pc:chgData name="Evert Van Bever" userId="f6869c4f-2183-409f-a8da-8e040f8ca474" providerId="ADAL" clId="{68084D5E-8A16-4B06-83AA-724D0399816F}" dt="2024-11-13T13:39:23.499" v="4265" actId="790"/>
        <pc:sldMkLst>
          <pc:docMk/>
          <pc:sldMk cId="1958510400" sldId="294"/>
        </pc:sldMkLst>
        <pc:spChg chg="mod">
          <ac:chgData name="Evert Van Bever" userId="f6869c4f-2183-409f-a8da-8e040f8ca474" providerId="ADAL" clId="{68084D5E-8A16-4B06-83AA-724D0399816F}" dt="2024-11-13T13:39:23.499" v="4265" actId="790"/>
          <ac:spMkLst>
            <pc:docMk/>
            <pc:sldMk cId="1958510400" sldId="294"/>
            <ac:spMk id="2" creationId="{E6DB9A39-F75D-0398-903A-A9875E9D2AF6}"/>
          </ac:spMkLst>
        </pc:spChg>
        <pc:spChg chg="mod">
          <ac:chgData name="Evert Van Bever" userId="f6869c4f-2183-409f-a8da-8e040f8ca474" providerId="ADAL" clId="{68084D5E-8A16-4B06-83AA-724D0399816F}" dt="2024-11-13T13:39:14.208" v="4254" actId="20577"/>
          <ac:spMkLst>
            <pc:docMk/>
            <pc:sldMk cId="1958510400" sldId="294"/>
            <ac:spMk id="4" creationId="{96B4A98A-BF83-18A6-9B18-07FDA72ABFF4}"/>
          </ac:spMkLst>
        </pc:spChg>
      </pc:sldChg>
      <pc:sldChg chg="addSp modSp new mod modNotesTx">
        <pc:chgData name="Evert Van Bever" userId="f6869c4f-2183-409f-a8da-8e040f8ca474" providerId="ADAL" clId="{68084D5E-8A16-4B06-83AA-724D0399816F}" dt="2024-11-13T13:49:46.827" v="4294" actId="1076"/>
        <pc:sldMkLst>
          <pc:docMk/>
          <pc:sldMk cId="2241074755" sldId="295"/>
        </pc:sldMkLst>
        <pc:spChg chg="mod">
          <ac:chgData name="Evert Van Bever" userId="f6869c4f-2183-409f-a8da-8e040f8ca474" providerId="ADAL" clId="{68084D5E-8A16-4B06-83AA-724D0399816F}" dt="2024-11-13T13:39:34.786" v="4275" actId="20577"/>
          <ac:spMkLst>
            <pc:docMk/>
            <pc:sldMk cId="2241074755" sldId="295"/>
            <ac:spMk id="2" creationId="{D738F0C2-AB70-DD81-DCE1-BB95C289CC35}"/>
          </ac:spMkLst>
        </pc:spChg>
        <pc:spChg chg="mod">
          <ac:chgData name="Evert Van Bever" userId="f6869c4f-2183-409f-a8da-8e040f8ca474" providerId="ADAL" clId="{68084D5E-8A16-4B06-83AA-724D0399816F}" dt="2024-11-13T13:40:46.098" v="4280" actId="20577"/>
          <ac:spMkLst>
            <pc:docMk/>
            <pc:sldMk cId="2241074755" sldId="295"/>
            <ac:spMk id="3" creationId="{6691DFB4-E112-31B3-36D9-46710D64D48E}"/>
          </ac:spMkLst>
        </pc:spChg>
        <pc:spChg chg="mod">
          <ac:chgData name="Evert Van Bever" userId="f6869c4f-2183-409f-a8da-8e040f8ca474" providerId="ADAL" clId="{68084D5E-8A16-4B06-83AA-724D0399816F}" dt="2024-11-13T13:40:43.518" v="4277" actId="21"/>
          <ac:spMkLst>
            <pc:docMk/>
            <pc:sldMk cId="2241074755" sldId="295"/>
            <ac:spMk id="4" creationId="{CA780CDC-EB19-F44C-A6B6-4CFC3D41B1A6}"/>
          </ac:spMkLst>
        </pc:spChg>
        <pc:picChg chg="add mod">
          <ac:chgData name="Evert Van Bever" userId="f6869c4f-2183-409f-a8da-8e040f8ca474" providerId="ADAL" clId="{68084D5E-8A16-4B06-83AA-724D0399816F}" dt="2024-11-13T13:49:24.362" v="4292" actId="1076"/>
          <ac:picMkLst>
            <pc:docMk/>
            <pc:sldMk cId="2241074755" sldId="295"/>
            <ac:picMk id="6" creationId="{DF58A189-CF98-0365-6A4C-9442AFF5FDE1}"/>
          </ac:picMkLst>
        </pc:picChg>
        <pc:picChg chg="add mod">
          <ac:chgData name="Evert Van Bever" userId="f6869c4f-2183-409f-a8da-8e040f8ca474" providerId="ADAL" clId="{68084D5E-8A16-4B06-83AA-724D0399816F}" dt="2024-11-13T13:49:46.827" v="4294" actId="1076"/>
          <ac:picMkLst>
            <pc:docMk/>
            <pc:sldMk cId="2241074755" sldId="295"/>
            <ac:picMk id="8" creationId="{624AFC7A-A8AB-60B4-D708-065C3D44D6B5}"/>
          </ac:picMkLst>
        </pc:picChg>
      </pc:sldChg>
      <pc:sldChg chg="addSp delSp modSp new mod modAnim modNotesTx">
        <pc:chgData name="Evert Van Bever" userId="f6869c4f-2183-409f-a8da-8e040f8ca474" providerId="ADAL" clId="{68084D5E-8A16-4B06-83AA-724D0399816F}" dt="2024-11-13T13:58:40.313" v="4381"/>
        <pc:sldMkLst>
          <pc:docMk/>
          <pc:sldMk cId="4114385195" sldId="296"/>
        </pc:sldMkLst>
        <pc:spChg chg="mod">
          <ac:chgData name="Evert Van Bever" userId="f6869c4f-2183-409f-a8da-8e040f8ca474" providerId="ADAL" clId="{68084D5E-8A16-4B06-83AA-724D0399816F}" dt="2024-11-13T13:49:54.719" v="4306" actId="20577"/>
          <ac:spMkLst>
            <pc:docMk/>
            <pc:sldMk cId="4114385195" sldId="296"/>
            <ac:spMk id="2" creationId="{BE18280D-8698-B532-2639-91F7BA195E52}"/>
          </ac:spMkLst>
        </pc:spChg>
        <pc:spChg chg="mod">
          <ac:chgData name="Evert Van Bever" userId="f6869c4f-2183-409f-a8da-8e040f8ca474" providerId="ADAL" clId="{68084D5E-8A16-4B06-83AA-724D0399816F}" dt="2024-11-13T13:54:15.838" v="4353" actId="20577"/>
          <ac:spMkLst>
            <pc:docMk/>
            <pc:sldMk cId="4114385195" sldId="296"/>
            <ac:spMk id="4" creationId="{CA4A90E3-0AA4-A7F1-673F-B761DAA8B499}"/>
          </ac:spMkLst>
        </pc:spChg>
        <pc:spChg chg="add del mod">
          <ac:chgData name="Evert Van Bever" userId="f6869c4f-2183-409f-a8da-8e040f8ca474" providerId="ADAL" clId="{68084D5E-8A16-4B06-83AA-724D0399816F}" dt="2024-11-13T13:56:25.101" v="4360" actId="478"/>
          <ac:spMkLst>
            <pc:docMk/>
            <pc:sldMk cId="4114385195" sldId="296"/>
            <ac:spMk id="7" creationId="{928FC7F6-DB89-5B1A-56F4-57BF51720E79}"/>
          </ac:spMkLst>
        </pc:spChg>
        <pc:spChg chg="add mod">
          <ac:chgData name="Evert Van Bever" userId="f6869c4f-2183-409f-a8da-8e040f8ca474" providerId="ADAL" clId="{68084D5E-8A16-4B06-83AA-724D0399816F}" dt="2024-11-13T13:56:42.204" v="4362" actId="1076"/>
          <ac:spMkLst>
            <pc:docMk/>
            <pc:sldMk cId="4114385195" sldId="296"/>
            <ac:spMk id="8" creationId="{E7DCC9AF-7290-87B2-EF1B-DC48A7D4832E}"/>
          </ac:spMkLst>
        </pc:spChg>
        <pc:spChg chg="add mod">
          <ac:chgData name="Evert Van Bever" userId="f6869c4f-2183-409f-a8da-8e040f8ca474" providerId="ADAL" clId="{68084D5E-8A16-4B06-83AA-724D0399816F}" dt="2024-11-13T13:58:36.407" v="4380" actId="1076"/>
          <ac:spMkLst>
            <pc:docMk/>
            <pc:sldMk cId="4114385195" sldId="296"/>
            <ac:spMk id="17" creationId="{E3822704-AEC9-EFAB-6F9D-4F806C467CE1}"/>
          </ac:spMkLst>
        </pc:spChg>
        <pc:picChg chg="add mod modCrop">
          <ac:chgData name="Evert Van Bever" userId="f6869c4f-2183-409f-a8da-8e040f8ca474" providerId="ADAL" clId="{68084D5E-8A16-4B06-83AA-724D0399816F}" dt="2024-11-13T13:56:36.044" v="4361" actId="732"/>
          <ac:picMkLst>
            <pc:docMk/>
            <pc:sldMk cId="4114385195" sldId="296"/>
            <ac:picMk id="6" creationId="{A1B8EAE6-6CB5-EC35-75B9-706E0B28078B}"/>
          </ac:picMkLst>
        </pc:picChg>
        <pc:picChg chg="add mod">
          <ac:chgData name="Evert Van Bever" userId="f6869c4f-2183-409f-a8da-8e040f8ca474" providerId="ADAL" clId="{68084D5E-8A16-4B06-83AA-724D0399816F}" dt="2024-11-13T13:57:35.396" v="4368" actId="1076"/>
          <ac:picMkLst>
            <pc:docMk/>
            <pc:sldMk cId="4114385195" sldId="296"/>
            <ac:picMk id="10" creationId="{9A0E9925-DF38-DA2A-EA35-6A89BD044CB4}"/>
          </ac:picMkLst>
        </pc:picChg>
        <pc:picChg chg="add mod">
          <ac:chgData name="Evert Van Bever" userId="f6869c4f-2183-409f-a8da-8e040f8ca474" providerId="ADAL" clId="{68084D5E-8A16-4B06-83AA-724D0399816F}" dt="2024-11-13T13:57:37.415" v="4369" actId="1076"/>
          <ac:picMkLst>
            <pc:docMk/>
            <pc:sldMk cId="4114385195" sldId="296"/>
            <ac:picMk id="12" creationId="{744A847D-6268-3D2A-D919-76E9D849D1CC}"/>
          </ac:picMkLst>
        </pc:picChg>
        <pc:picChg chg="add mod">
          <ac:chgData name="Evert Van Bever" userId="f6869c4f-2183-409f-a8da-8e040f8ca474" providerId="ADAL" clId="{68084D5E-8A16-4B06-83AA-724D0399816F}" dt="2024-11-13T13:57:49.526" v="4371" actId="1076"/>
          <ac:picMkLst>
            <pc:docMk/>
            <pc:sldMk cId="4114385195" sldId="296"/>
            <ac:picMk id="14" creationId="{10C5D020-6F8A-A517-C49D-41CC4F8DD411}"/>
          </ac:picMkLst>
        </pc:picChg>
        <pc:picChg chg="add mod">
          <ac:chgData name="Evert Van Bever" userId="f6869c4f-2183-409f-a8da-8e040f8ca474" providerId="ADAL" clId="{68084D5E-8A16-4B06-83AA-724D0399816F}" dt="2024-11-13T13:58:04.497" v="4373" actId="1076"/>
          <ac:picMkLst>
            <pc:docMk/>
            <pc:sldMk cId="4114385195" sldId="296"/>
            <ac:picMk id="16" creationId="{CE4202BD-E139-C87E-F4FF-04FD8D5AB014}"/>
          </ac:picMkLst>
        </pc:picChg>
      </pc:sldChg>
      <pc:sldChg chg="addSp modSp new mod modAnim">
        <pc:chgData name="Evert Van Bever" userId="f6869c4f-2183-409f-a8da-8e040f8ca474" providerId="ADAL" clId="{68084D5E-8A16-4B06-83AA-724D0399816F}" dt="2024-11-18T15:13:51.570" v="4675" actId="20577"/>
        <pc:sldMkLst>
          <pc:docMk/>
          <pc:sldMk cId="3417772971" sldId="297"/>
        </pc:sldMkLst>
        <pc:spChg chg="mod">
          <ac:chgData name="Evert Van Bever" userId="f6869c4f-2183-409f-a8da-8e040f8ca474" providerId="ADAL" clId="{68084D5E-8A16-4B06-83AA-724D0399816F}" dt="2024-11-13T14:00:53.253" v="4397" actId="20577"/>
          <ac:spMkLst>
            <pc:docMk/>
            <pc:sldMk cId="3417772971" sldId="297"/>
            <ac:spMk id="2" creationId="{1E40DF98-608F-7460-0DA6-151785C92BE7}"/>
          </ac:spMkLst>
        </pc:spChg>
        <pc:spChg chg="mod">
          <ac:chgData name="Evert Van Bever" userId="f6869c4f-2183-409f-a8da-8e040f8ca474" providerId="ADAL" clId="{68084D5E-8A16-4B06-83AA-724D0399816F}" dt="2024-11-18T15:13:51.570" v="4675" actId="20577"/>
          <ac:spMkLst>
            <pc:docMk/>
            <pc:sldMk cId="3417772971" sldId="297"/>
            <ac:spMk id="4" creationId="{AE51B173-9B03-ACD5-3DCB-A52BB5BB99B3}"/>
          </ac:spMkLst>
        </pc:spChg>
        <pc:picChg chg="add mod">
          <ac:chgData name="Evert Van Bever" userId="f6869c4f-2183-409f-a8da-8e040f8ca474" providerId="ADAL" clId="{68084D5E-8A16-4B06-83AA-724D0399816F}" dt="2024-11-13T14:04:25.509" v="4491" actId="1076"/>
          <ac:picMkLst>
            <pc:docMk/>
            <pc:sldMk cId="3417772971" sldId="297"/>
            <ac:picMk id="6" creationId="{D42CCBE7-E1DA-E864-E792-595E7361F135}"/>
          </ac:picMkLst>
        </pc:picChg>
        <pc:picChg chg="add mod">
          <ac:chgData name="Evert Van Bever" userId="f6869c4f-2183-409f-a8da-8e040f8ca474" providerId="ADAL" clId="{68084D5E-8A16-4B06-83AA-724D0399816F}" dt="2024-11-13T14:04:45.089" v="4493" actId="1076"/>
          <ac:picMkLst>
            <pc:docMk/>
            <pc:sldMk cId="3417772971" sldId="297"/>
            <ac:picMk id="8" creationId="{4E2C7F49-961C-8787-F711-A59ABAA2CBB1}"/>
          </ac:picMkLst>
        </pc:picChg>
        <pc:cxnChg chg="add mod">
          <ac:chgData name="Evert Van Bever" userId="f6869c4f-2183-409f-a8da-8e040f8ca474" providerId="ADAL" clId="{68084D5E-8A16-4B06-83AA-724D0399816F}" dt="2024-11-15T07:58:23.929" v="4569" actId="1582"/>
          <ac:cxnSpMkLst>
            <pc:docMk/>
            <pc:sldMk cId="3417772971" sldId="297"/>
            <ac:cxnSpMk id="7" creationId="{3416BB4A-2846-D786-8F3C-9DE092E682F2}"/>
          </ac:cxnSpMkLst>
        </pc:cxnChg>
        <pc:cxnChg chg="add mod">
          <ac:chgData name="Evert Van Bever" userId="f6869c4f-2183-409f-a8da-8e040f8ca474" providerId="ADAL" clId="{68084D5E-8A16-4B06-83AA-724D0399816F}" dt="2024-11-15T08:01:32.416" v="4578"/>
          <ac:cxnSpMkLst>
            <pc:docMk/>
            <pc:sldMk cId="3417772971" sldId="297"/>
            <ac:cxnSpMk id="9" creationId="{926E1CFE-56E6-CC48-38F4-FBCD4C87FED7}"/>
          </ac:cxnSpMkLst>
        </pc:cxnChg>
        <pc:cxnChg chg="add mod">
          <ac:chgData name="Evert Van Bever" userId="f6869c4f-2183-409f-a8da-8e040f8ca474" providerId="ADAL" clId="{68084D5E-8A16-4B06-83AA-724D0399816F}" dt="2024-11-15T08:01:52.783" v="4583" actId="1582"/>
          <ac:cxnSpMkLst>
            <pc:docMk/>
            <pc:sldMk cId="3417772971" sldId="297"/>
            <ac:cxnSpMk id="11" creationId="{0B4AD363-A29B-0FD6-1338-8DC9FA22BBA9}"/>
          </ac:cxnSpMkLst>
        </pc:cxnChg>
      </pc:sldChg>
      <pc:sldChg chg="new del">
        <pc:chgData name="Evert Van Bever" userId="f6869c4f-2183-409f-a8da-8e040f8ca474" providerId="ADAL" clId="{68084D5E-8A16-4B06-83AA-724D0399816F}" dt="2024-11-15T07:51:37.446" v="4495" actId="2696"/>
        <pc:sldMkLst>
          <pc:docMk/>
          <pc:sldMk cId="643673653" sldId="298"/>
        </pc:sldMkLst>
      </pc:sldChg>
      <pc:sldChg chg="addSp delSp modSp new mod modAnim">
        <pc:chgData name="Evert Van Bever" userId="f6869c4f-2183-409f-a8da-8e040f8ca474" providerId="ADAL" clId="{68084D5E-8A16-4B06-83AA-724D0399816F}" dt="2024-11-15T07:56:23.789" v="4561"/>
        <pc:sldMkLst>
          <pc:docMk/>
          <pc:sldMk cId="3219779426" sldId="298"/>
        </pc:sldMkLst>
        <pc:spChg chg="mod">
          <ac:chgData name="Evert Van Bever" userId="f6869c4f-2183-409f-a8da-8e040f8ca474" providerId="ADAL" clId="{68084D5E-8A16-4B06-83AA-724D0399816F}" dt="2024-11-15T07:53:00.782" v="4532" actId="20577"/>
          <ac:spMkLst>
            <pc:docMk/>
            <pc:sldMk cId="3219779426" sldId="298"/>
            <ac:spMk id="2" creationId="{4B8735EC-42C5-29FE-E0B7-6C9B86BEFC75}"/>
          </ac:spMkLst>
        </pc:spChg>
        <pc:spChg chg="del">
          <ac:chgData name="Evert Van Bever" userId="f6869c4f-2183-409f-a8da-8e040f8ca474" providerId="ADAL" clId="{68084D5E-8A16-4B06-83AA-724D0399816F}" dt="2024-11-15T07:54:40.021" v="4546" actId="478"/>
          <ac:spMkLst>
            <pc:docMk/>
            <pc:sldMk cId="3219779426" sldId="298"/>
            <ac:spMk id="3" creationId="{4FC98765-30A3-9F9E-83D1-D77D5837C0EE}"/>
          </ac:spMkLst>
        </pc:spChg>
        <pc:spChg chg="del">
          <ac:chgData name="Evert Van Bever" userId="f6869c4f-2183-409f-a8da-8e040f8ca474" providerId="ADAL" clId="{68084D5E-8A16-4B06-83AA-724D0399816F}" dt="2024-11-15T07:54:36.672" v="4545" actId="478"/>
          <ac:spMkLst>
            <pc:docMk/>
            <pc:sldMk cId="3219779426" sldId="298"/>
            <ac:spMk id="4" creationId="{0C54D267-EF04-4E5B-02D8-849C65A83147}"/>
          </ac:spMkLst>
        </pc:spChg>
        <pc:spChg chg="add mod">
          <ac:chgData name="Evert Van Bever" userId="f6869c4f-2183-409f-a8da-8e040f8ca474" providerId="ADAL" clId="{68084D5E-8A16-4B06-83AA-724D0399816F}" dt="2024-11-15T07:56:12.872" v="4559" actId="207"/>
          <ac:spMkLst>
            <pc:docMk/>
            <pc:sldMk cId="3219779426" sldId="298"/>
            <ac:spMk id="13" creationId="{EFD7AB92-0E69-C999-7E7A-55F9E07C78EA}"/>
          </ac:spMkLst>
        </pc:spChg>
        <pc:picChg chg="add mod">
          <ac:chgData name="Evert Van Bever" userId="f6869c4f-2183-409f-a8da-8e040f8ca474" providerId="ADAL" clId="{68084D5E-8A16-4B06-83AA-724D0399816F}" dt="2024-11-15T07:54:28.464" v="4542" actId="1076"/>
          <ac:picMkLst>
            <pc:docMk/>
            <pc:sldMk cId="3219779426" sldId="298"/>
            <ac:picMk id="6" creationId="{09AB28F0-5AE5-B7EA-FBDA-0C8D6D3B66AB}"/>
          </ac:picMkLst>
        </pc:picChg>
        <pc:picChg chg="add mod">
          <ac:chgData name="Evert Van Bever" userId="f6869c4f-2183-409f-a8da-8e040f8ca474" providerId="ADAL" clId="{68084D5E-8A16-4B06-83AA-724D0399816F}" dt="2024-11-15T07:54:26.969" v="4541" actId="1076"/>
          <ac:picMkLst>
            <pc:docMk/>
            <pc:sldMk cId="3219779426" sldId="298"/>
            <ac:picMk id="8" creationId="{0133344E-6454-3251-611C-F1F8D81F9724}"/>
          </ac:picMkLst>
        </pc:picChg>
        <pc:picChg chg="add mod">
          <ac:chgData name="Evert Van Bever" userId="f6869c4f-2183-409f-a8da-8e040f8ca474" providerId="ADAL" clId="{68084D5E-8A16-4B06-83AA-724D0399816F}" dt="2024-11-15T07:55:12.882" v="4553" actId="14100"/>
          <ac:picMkLst>
            <pc:docMk/>
            <pc:sldMk cId="3219779426" sldId="298"/>
            <ac:picMk id="10" creationId="{9E3B4B04-F866-4CB5-812C-BEA1E6F930F5}"/>
          </ac:picMkLst>
        </pc:picChg>
        <pc:picChg chg="add mod">
          <ac:chgData name="Evert Van Bever" userId="f6869c4f-2183-409f-a8da-8e040f8ca474" providerId="ADAL" clId="{68084D5E-8A16-4B06-83AA-724D0399816F}" dt="2024-11-15T07:55:09.374" v="4551" actId="1076"/>
          <ac:picMkLst>
            <pc:docMk/>
            <pc:sldMk cId="3219779426" sldId="298"/>
            <ac:picMk id="12" creationId="{8FC1E07E-34F3-047A-0946-B02CBF9E789D}"/>
          </ac:picMkLst>
        </pc:picChg>
      </pc:sldChg>
      <pc:sldChg chg="addSp delSp modSp new mod modAnim">
        <pc:chgData name="Evert Van Bever" userId="f6869c4f-2183-409f-a8da-8e040f8ca474" providerId="ADAL" clId="{68084D5E-8A16-4B06-83AA-724D0399816F}" dt="2024-11-18T15:17:42.078" v="4682" actId="1076"/>
        <pc:sldMkLst>
          <pc:docMk/>
          <pc:sldMk cId="1685565959" sldId="299"/>
        </pc:sldMkLst>
        <pc:spChg chg="mod">
          <ac:chgData name="Evert Van Bever" userId="f6869c4f-2183-409f-a8da-8e040f8ca474" providerId="ADAL" clId="{68084D5E-8A16-4B06-83AA-724D0399816F}" dt="2024-11-15T08:25:21.716" v="4590" actId="20577"/>
          <ac:spMkLst>
            <pc:docMk/>
            <pc:sldMk cId="1685565959" sldId="299"/>
            <ac:spMk id="2" creationId="{9198F066-81F6-DCB1-6A87-656779E88D1D}"/>
          </ac:spMkLst>
        </pc:spChg>
        <pc:spChg chg="del">
          <ac:chgData name="Evert Van Bever" userId="f6869c4f-2183-409f-a8da-8e040f8ca474" providerId="ADAL" clId="{68084D5E-8A16-4B06-83AA-724D0399816F}" dt="2024-11-15T08:31:54.236" v="4615" actId="478"/>
          <ac:spMkLst>
            <pc:docMk/>
            <pc:sldMk cId="1685565959" sldId="299"/>
            <ac:spMk id="3" creationId="{FB5B9C1B-2973-11B5-0677-01D0DD841980}"/>
          </ac:spMkLst>
        </pc:spChg>
        <pc:spChg chg="add mod">
          <ac:chgData name="Evert Van Bever" userId="f6869c4f-2183-409f-a8da-8e040f8ca474" providerId="ADAL" clId="{68084D5E-8A16-4B06-83AA-724D0399816F}" dt="2024-11-15T10:04:18.545" v="4638" actId="1076"/>
          <ac:spMkLst>
            <pc:docMk/>
            <pc:sldMk cId="1685565959" sldId="299"/>
            <ac:spMk id="8" creationId="{BB2B0712-CD8A-1B45-2B98-047C880D0B8E}"/>
          </ac:spMkLst>
        </pc:spChg>
        <pc:picChg chg="add mod">
          <ac:chgData name="Evert Van Bever" userId="f6869c4f-2183-409f-a8da-8e040f8ca474" providerId="ADAL" clId="{68084D5E-8A16-4B06-83AA-724D0399816F}" dt="2024-11-15T08:36:41.362" v="4619" actId="1076"/>
          <ac:picMkLst>
            <pc:docMk/>
            <pc:sldMk cId="1685565959" sldId="299"/>
            <ac:picMk id="5" creationId="{7E1009ED-CF31-8462-84F7-CEAF59B84059}"/>
          </ac:picMkLst>
        </pc:picChg>
        <pc:picChg chg="add mod">
          <ac:chgData name="Evert Van Bever" userId="f6869c4f-2183-409f-a8da-8e040f8ca474" providerId="ADAL" clId="{68084D5E-8A16-4B06-83AA-724D0399816F}" dt="2024-11-15T08:32:03.464" v="4618" actId="1076"/>
          <ac:picMkLst>
            <pc:docMk/>
            <pc:sldMk cId="1685565959" sldId="299"/>
            <ac:picMk id="6" creationId="{931D30DD-2BA2-929D-E8F7-DC7423E217DE}"/>
          </ac:picMkLst>
        </pc:picChg>
        <pc:picChg chg="add mod">
          <ac:chgData name="Evert Van Bever" userId="f6869c4f-2183-409f-a8da-8e040f8ca474" providerId="ADAL" clId="{68084D5E-8A16-4B06-83AA-724D0399816F}" dt="2024-11-15T08:32:00.740" v="4617" actId="1076"/>
          <ac:picMkLst>
            <pc:docMk/>
            <pc:sldMk cId="1685565959" sldId="299"/>
            <ac:picMk id="7" creationId="{EE14E9DB-4944-15F9-7D0B-906801B0FD93}"/>
          </ac:picMkLst>
        </pc:picChg>
        <pc:picChg chg="add del mod">
          <ac:chgData name="Evert Van Bever" userId="f6869c4f-2183-409f-a8da-8e040f8ca474" providerId="ADAL" clId="{68084D5E-8A16-4B06-83AA-724D0399816F}" dt="2024-11-18T15:17:38.008" v="4679" actId="478"/>
          <ac:picMkLst>
            <pc:docMk/>
            <pc:sldMk cId="1685565959" sldId="299"/>
            <ac:picMk id="9" creationId="{E5B1EEB0-D5BF-142C-B2BF-FDF8D3E1983F}"/>
          </ac:picMkLst>
        </pc:picChg>
        <pc:picChg chg="add mod">
          <ac:chgData name="Evert Van Bever" userId="f6869c4f-2183-409f-a8da-8e040f8ca474" providerId="ADAL" clId="{68084D5E-8A16-4B06-83AA-724D0399816F}" dt="2024-11-18T15:17:42.078" v="4682" actId="1076"/>
          <ac:picMkLst>
            <pc:docMk/>
            <pc:sldMk cId="1685565959" sldId="299"/>
            <ac:picMk id="11" creationId="{A20C963F-A17E-E0B9-3D67-EE24B37B4CC6}"/>
          </ac:picMkLst>
        </pc:picChg>
      </pc:sldChg>
      <pc:sldChg chg="addSp delSp modSp add mod">
        <pc:chgData name="Evert Van Bever" userId="f6869c4f-2183-409f-a8da-8e040f8ca474" providerId="ADAL" clId="{68084D5E-8A16-4B06-83AA-724D0399816F}" dt="2024-11-18T15:21:00.703" v="4687" actId="1076"/>
        <pc:sldMkLst>
          <pc:docMk/>
          <pc:sldMk cId="4182647677" sldId="300"/>
        </pc:sldMkLst>
        <pc:picChg chg="add mod">
          <ac:chgData name="Evert Van Bever" userId="f6869c4f-2183-409f-a8da-8e040f8ca474" providerId="ADAL" clId="{68084D5E-8A16-4B06-83AA-724D0399816F}" dt="2024-11-18T15:21:00.703" v="4687" actId="1076"/>
          <ac:picMkLst>
            <pc:docMk/>
            <pc:sldMk cId="4182647677" sldId="300"/>
            <ac:picMk id="9" creationId="{79D85EBC-85CF-E4C6-114C-598B1E6B8527}"/>
          </ac:picMkLst>
        </pc:picChg>
        <pc:picChg chg="del">
          <ac:chgData name="Evert Van Bever" userId="f6869c4f-2183-409f-a8da-8e040f8ca474" providerId="ADAL" clId="{68084D5E-8A16-4B06-83AA-724D0399816F}" dt="2024-11-18T15:20:54.535" v="4684" actId="478"/>
          <ac:picMkLst>
            <pc:docMk/>
            <pc:sldMk cId="4182647677" sldId="300"/>
            <ac:picMk id="11" creationId="{A20C963F-A17E-E0B9-3D67-EE24B37B4CC6}"/>
          </ac:picMkLst>
        </pc:picChg>
      </pc:sldChg>
      <pc:sldMasterChg chg="modSldLayout">
        <pc:chgData name="Evert Van Bever" userId="f6869c4f-2183-409f-a8da-8e040f8ca474" providerId="ADAL" clId="{68084D5E-8A16-4B06-83AA-724D0399816F}" dt="2024-10-29T08:36:15.391" v="4068" actId="478"/>
        <pc:sldMasterMkLst>
          <pc:docMk/>
          <pc:sldMasterMk cId="1812037883" sldId="2147483658"/>
        </pc:sldMasterMkLst>
        <pc:sldLayoutChg chg="delSp mod">
          <pc:chgData name="Evert Van Bever" userId="f6869c4f-2183-409f-a8da-8e040f8ca474" providerId="ADAL" clId="{68084D5E-8A16-4B06-83AA-724D0399816F}" dt="2024-10-29T08:36:15.391" v="4068" actId="478"/>
          <pc:sldLayoutMkLst>
            <pc:docMk/>
            <pc:sldMasterMk cId="1812037883" sldId="2147483658"/>
            <pc:sldLayoutMk cId="2240550429" sldId="2147483666"/>
          </pc:sldLayoutMkLst>
          <pc:grpChg chg="del">
            <ac:chgData name="Evert Van Bever" userId="f6869c4f-2183-409f-a8da-8e040f8ca474" providerId="ADAL" clId="{68084D5E-8A16-4B06-83AA-724D0399816F}" dt="2024-10-29T08:36:15.391" v="4068" actId="478"/>
            <ac:grpSpMkLst>
              <pc:docMk/>
              <pc:sldMasterMk cId="1812037883" sldId="2147483658"/>
              <pc:sldLayoutMk cId="2240550429" sldId="2147483666"/>
              <ac:grpSpMk id="20" creationId="{9796B611-F0DF-664F-65C5-1313479DD06B}"/>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29/11/2024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6F09C537-4D1F-4234-9CA7-BCB23696E833}" type="datetimeFigureOut">
              <a:rPr lang="fr-FR" smtClean="0"/>
              <a:t>29/11/2024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Cliquez pour modifier les styles du texte du masque</a:t>
            </a:r>
          </a:p>
          <a:p>
            <a:pPr lvl="1"/>
            <a:r>
              <a:t>Deuxième niveau</a:t>
            </a:r>
          </a:p>
          <a:p>
            <a:pPr lvl="2"/>
            <a:r>
              <a:t>Niveau troisième</a:t>
            </a:r>
          </a:p>
          <a:p>
            <a:pPr lvl="3"/>
            <a:r>
              <a:t>Niveau de quatrième</a:t>
            </a:r>
          </a:p>
          <a:p>
            <a:pPr lvl="4"/>
            <a:r>
              <a:t>Niveau de Cinquième</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os.com/blog/multispectral-vs-hyperspectral-imag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atimagingcorp.com/satellite-sensors/other-satellite-sensors/sentinel-2a/"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scripts.sentinel-hub.com/custom-scripts/sentinel-2/band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mygb.ai/blog/unsupervised-learning-in-image-classifica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timagingcorp.com/satellite-sensors/other-satellite-sensors/sentinel-2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kimutai.lawrence19/deriving-remote-sensing-indices-from-sentinel-2-satellite-imagery-in-google-earth-engine-5a3c04c6569a#:~:text=Indices%20derived%20from%20satellite%20imagery,characteristics%20on%20the%20Earth%27s%20surfa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os.com/make-an-analysis/ndv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v5geospatialsoftware.com/docs/BackgroundOtherIndices.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researchgate.net/publication/354288285_Land_surface_temperature_retrieval_from_TIRS_data_and_its_relationship_with_land_surface_indice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searchgate.net/publication/354288285_Land_surface_temperature_retrieval_from_TIRS_data_and_its_relationship_with_land_surface_indic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s4schools.readthedocs.io/en/latest/part3/rs_satelliteimages.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isgeography.com/how-to-download-sentinel-satellite-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EOS. (2021, September 8). </a:t>
            </a:r>
            <a:r>
              <a:rPr lang="nl-BE" dirty="0" err="1"/>
              <a:t>Multispectral</a:t>
            </a:r>
            <a:r>
              <a:rPr lang="nl-BE" dirty="0"/>
              <a:t> vs. </a:t>
            </a:r>
            <a:r>
              <a:rPr lang="nl-BE" dirty="0" err="1"/>
              <a:t>hyperspectral</a:t>
            </a:r>
            <a:r>
              <a:rPr lang="nl-BE" dirty="0"/>
              <a:t> imaging. EOS. </a:t>
            </a:r>
            <a:r>
              <a:rPr lang="nl-BE" dirty="0">
                <a:hlinkClick r:id="rId3"/>
              </a:rPr>
              <a:t>https://eos.com/blog/multispectral-vs-hyperspectral-imaging/</a:t>
            </a:r>
            <a:endParaRPr lang="nl-BE" dirty="0"/>
          </a:p>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4"/>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82432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Sentinel-2 Bands | Sentinel Hub custom scripts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25</a:t>
            </a:fld>
            <a:endParaRPr lang="fr-FR"/>
          </a:p>
        </p:txBody>
      </p:sp>
    </p:spTree>
    <p:extLst>
      <p:ext uri="{BB962C8B-B14F-4D97-AF65-F5344CB8AC3E}">
        <p14:creationId xmlns:p14="http://schemas.microsoft.com/office/powerpoint/2010/main" val="3813203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30</a:t>
            </a:fld>
            <a:endParaRPr lang="fr-FR"/>
          </a:p>
        </p:txBody>
      </p:sp>
    </p:spTree>
    <p:extLst>
      <p:ext uri="{BB962C8B-B14F-4D97-AF65-F5344CB8AC3E}">
        <p14:creationId xmlns:p14="http://schemas.microsoft.com/office/powerpoint/2010/main" val="308630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Devashree. (2022, September 1). Unsupervised learning in image classification. </a:t>
            </a:r>
            <a:r>
              <a:rPr lang="en-US" dirty="0" err="1"/>
              <a:t>AmyGB</a:t>
            </a:r>
            <a:r>
              <a:rPr lang="en-US" dirty="0"/>
              <a:t>. </a:t>
            </a:r>
            <a:r>
              <a:rPr lang="en-US" dirty="0">
                <a:hlinkClick r:id="rId3"/>
              </a:rPr>
              <a:t>https://www.amygb.ai/blog/unsupervised-learning-in-image-classification</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34</a:t>
            </a:fld>
            <a:endParaRPr lang="fr-FR"/>
          </a:p>
        </p:txBody>
      </p:sp>
    </p:spTree>
    <p:extLst>
      <p:ext uri="{BB962C8B-B14F-4D97-AF65-F5344CB8AC3E}">
        <p14:creationId xmlns:p14="http://schemas.microsoft.com/office/powerpoint/2010/main" val="115784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hlinkClick r:id="rId3"/>
              </a:rPr>
              <a:t>Image </a:t>
            </a:r>
            <a:r>
              <a:rPr lang="nl-BE" dirty="0" err="1">
                <a:hlinkClick r:id="rId3"/>
              </a:rPr>
              <a:t>Classification</a:t>
            </a:r>
            <a:r>
              <a:rPr lang="nl-BE" dirty="0">
                <a:hlinkClick r:id="rId3"/>
              </a:rPr>
              <a:t> </a:t>
            </a:r>
            <a:r>
              <a:rPr lang="nl-BE" dirty="0" err="1">
                <a:hlinkClick r:id="rId3"/>
              </a:rPr>
              <a:t>Techniques</a:t>
            </a:r>
            <a:r>
              <a:rPr lang="nl-BE" dirty="0">
                <a:hlinkClick r:id="rId3"/>
              </a:rPr>
              <a:t> in Remote </a:t>
            </a:r>
            <a:r>
              <a:rPr lang="nl-BE" dirty="0" err="1">
                <a:hlinkClick r:id="rId3"/>
              </a:rPr>
              <a:t>Sensing</a:t>
            </a:r>
            <a:r>
              <a:rPr lang="nl-BE" dirty="0">
                <a:hlinkClick r:id="rId3"/>
              </a:rPr>
              <a:t> (gisgeography.com)</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47020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146003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3"/>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6</a:t>
            </a:fld>
            <a:endParaRPr lang="fr-FR"/>
          </a:p>
        </p:txBody>
      </p:sp>
    </p:spTree>
    <p:extLst>
      <p:ext uri="{BB962C8B-B14F-4D97-AF65-F5344CB8AC3E}">
        <p14:creationId xmlns:p14="http://schemas.microsoft.com/office/powerpoint/2010/main" val="353469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DERIVING REMOTE SENSING INDICES FROM SENTINEL 2 SATELLITE IMAGERY IN GOOGLE EARTH ENGINE | by LAWRENCE KIMUTAI | Medium</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a:p>
        </p:txBody>
      </p:sp>
    </p:spTree>
    <p:extLst>
      <p:ext uri="{BB962C8B-B14F-4D97-AF65-F5344CB8AC3E}">
        <p14:creationId xmlns:p14="http://schemas.microsoft.com/office/powerpoint/2010/main" val="7707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17</a:t>
            </a:fld>
            <a:endParaRPr lang="fr-FR"/>
          </a:p>
        </p:txBody>
      </p:sp>
    </p:spTree>
    <p:extLst>
      <p:ext uri="{BB962C8B-B14F-4D97-AF65-F5344CB8AC3E}">
        <p14:creationId xmlns:p14="http://schemas.microsoft.com/office/powerpoint/2010/main" val="3802911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EOS. (</a:t>
            </a:r>
            <a:r>
              <a:rPr lang="nl-BE" dirty="0" err="1"/>
              <a:t>n.d</a:t>
            </a:r>
            <a:r>
              <a:rPr lang="nl-BE" dirty="0"/>
              <a:t>.). NDVI: </a:t>
            </a:r>
            <a:r>
              <a:rPr lang="nl-BE" dirty="0" err="1"/>
              <a:t>Normalized</a:t>
            </a:r>
            <a:r>
              <a:rPr lang="nl-BE" dirty="0"/>
              <a:t> </a:t>
            </a:r>
            <a:r>
              <a:rPr lang="nl-BE" dirty="0" err="1"/>
              <a:t>difference</a:t>
            </a:r>
            <a:r>
              <a:rPr lang="nl-BE" dirty="0"/>
              <a:t> </a:t>
            </a:r>
            <a:r>
              <a:rPr lang="nl-BE" dirty="0" err="1"/>
              <a:t>vegetation</a:t>
            </a:r>
            <a:r>
              <a:rPr lang="nl-BE" dirty="0"/>
              <a:t> index. EOS. </a:t>
            </a:r>
            <a:r>
              <a:rPr lang="nl-BE" dirty="0">
                <a:hlinkClick r:id="rId3"/>
              </a:rPr>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18</a:t>
            </a:fld>
            <a:endParaRPr lang="fr-FR"/>
          </a:p>
        </p:txBody>
      </p:sp>
    </p:spTree>
    <p:extLst>
      <p:ext uri="{BB962C8B-B14F-4D97-AF65-F5344CB8AC3E}">
        <p14:creationId xmlns:p14="http://schemas.microsoft.com/office/powerpoint/2010/main" val="369915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19</a:t>
            </a:fld>
            <a:endParaRPr lang="fr-FR"/>
          </a:p>
        </p:txBody>
      </p:sp>
    </p:spTree>
    <p:extLst>
      <p:ext uri="{BB962C8B-B14F-4D97-AF65-F5344CB8AC3E}">
        <p14:creationId xmlns:p14="http://schemas.microsoft.com/office/powerpoint/2010/main" val="35226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NV5 Geospatial Software. (n.d.). Background on other indices. NV5 Geospatial Software. </a:t>
            </a:r>
            <a:r>
              <a:rPr lang="en-US" dirty="0">
                <a:hlinkClick r:id="rId3"/>
              </a:rPr>
              <a:t>https://www.nv5geospatialsoftware.com/docs/BackgroundOtherIndices.html</a:t>
            </a:r>
            <a:endParaRPr lang="en-US" dirty="0"/>
          </a:p>
          <a:p>
            <a:r>
              <a:rPr lang="en-US" dirty="0">
                <a:hlinkClick r:id="rId4"/>
              </a:rPr>
              <a:t>(6) (PDF) Land surface temperature retrieval from TIRS data and its relationship with land surface indices (researchgate.net)</a:t>
            </a:r>
            <a:endParaRPr lang="en-US" dirty="0"/>
          </a:p>
          <a:p>
            <a:endParaRPr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378035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Omar, P. J., &amp; Kumar, V. (2021). Land surface temperature retrieval from TIRS data and its relationship with land surface indices. </a:t>
            </a:r>
            <a:r>
              <a:rPr lang="en-US" i="1" dirty="0"/>
              <a:t>Saudi Society for Geosciences</a:t>
            </a:r>
            <a:r>
              <a:rPr lang="en-US" dirty="0"/>
              <a:t>. </a:t>
            </a:r>
            <a:r>
              <a:rPr lang="en-US" dirty="0">
                <a:hlinkClick r:id="rId3"/>
              </a:rPr>
              <a:t>https://www.researchgate.net/publication/354288285_Land_surface_temperature_retrieval_from_TIRS_data_and_its_relationship_with_land_surface_indices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21</a:t>
            </a:fld>
            <a:endParaRPr lang="fr-FR"/>
          </a:p>
        </p:txBody>
      </p:sp>
    </p:spTree>
    <p:extLst>
      <p:ext uri="{BB962C8B-B14F-4D97-AF65-F5344CB8AC3E}">
        <p14:creationId xmlns:p14="http://schemas.microsoft.com/office/powerpoint/2010/main" val="1142776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3.3. Access to Copernicus satellite images for free — GIS4Schools documentation</a:t>
            </a:r>
            <a:r>
              <a:rPr lang="en-US" dirty="0"/>
              <a:t> </a:t>
            </a:r>
            <a:r>
              <a:rPr lang="en-US" dirty="0">
                <a:sym typeface="Wingdings" panose="05000000000000000000" pitchFamily="2" charset="2"/>
              </a:rPr>
              <a:t>!</a:t>
            </a:r>
            <a:endParaRPr lang="en-US" dirty="0">
              <a:hlinkClick r:id="rId4"/>
            </a:endParaRPr>
          </a:p>
          <a:p>
            <a:endParaRPr lang="en-US" dirty="0">
              <a:hlinkClick r:id="rId4"/>
            </a:endParaRPr>
          </a:p>
          <a:p>
            <a:r>
              <a:rPr lang="en-US" dirty="0">
                <a:hlinkClick r:id="rId4"/>
              </a:rPr>
              <a:t>How to Download Free Sentinel Satellite Data - GIS Geography</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24</a:t>
            </a:fld>
            <a:endParaRPr lang="fr-FR"/>
          </a:p>
        </p:txBody>
      </p:sp>
    </p:spTree>
    <p:extLst>
      <p:ext uri="{BB962C8B-B14F-4D97-AF65-F5344CB8AC3E}">
        <p14:creationId xmlns:p14="http://schemas.microsoft.com/office/powerpoint/2010/main" val="1582507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t>CLIQUEZ POUR MODIFIER LE STYLE MASTER TITLE</a:t>
            </a:r>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les styles du texte principal</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7" y="1618208"/>
            <a:ext cx="3989672" cy="707886"/>
          </a:xfrm>
          <a:prstGeom prst="rect">
            <a:avLst/>
          </a:prstGeom>
          <a:noFill/>
        </p:spPr>
        <p:txBody>
          <a:bodyPr wrap="square">
            <a:spAutoFit/>
          </a:bodyPr>
          <a:lstStyle/>
          <a:p>
            <a:pPr>
              <a:defRPr sz="4000" b="1">
                <a:solidFill>
                  <a:schemeClr val="bg1"/>
                </a:solidFill>
              </a:defRPr>
            </a:pPr>
            <a:r>
              <a:rPr dirty="0"/>
              <a:t>Merci!</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8" y="2401397"/>
            <a:ext cx="8469427" cy="400110"/>
          </a:xfrm>
          <a:prstGeom prst="rect">
            <a:avLst/>
          </a:prstGeom>
          <a:noFill/>
        </p:spPr>
        <p:txBody>
          <a:bodyPr wrap="square">
            <a:spAutoFit/>
          </a:bodyPr>
          <a:lstStyle/>
          <a:p>
            <a:pPr>
              <a:defRPr sz="2000">
                <a:solidFill>
                  <a:schemeClr val="bg1"/>
                </a:solidFill>
                <a:latin typeface="Poppins ExtraLight" pitchFamily="2" charset="77"/>
                <a:cs typeface="Poppins ExtraLight" pitchFamily="2" charset="77"/>
              </a:defRPr>
            </a:pPr>
            <a:r>
              <a:rPr dirty="0"/>
              <a:t>Suivez le </a:t>
            </a:r>
            <a:r>
              <a:rPr dirty="0" err="1"/>
              <a:t>projet</a:t>
            </a:r>
            <a:r>
              <a:rPr dirty="0"/>
              <a:t> </a:t>
            </a:r>
            <a:r>
              <a:rPr dirty="0" err="1"/>
              <a:t>SpaceSUITE</a:t>
            </a:r>
            <a:r>
              <a:rPr dirty="0"/>
              <a:t> à </a:t>
            </a:r>
            <a:r>
              <a:rPr dirty="0" err="1"/>
              <a:t>l’adresse</a:t>
            </a:r>
            <a:r>
              <a:rPr dirty="0"/>
              <a:t> </a:t>
            </a:r>
            <a:r>
              <a:rPr dirty="0" err="1"/>
              <a:t>suivante</a:t>
            </a:r>
            <a:r>
              <a:rPr dirty="0"/>
              <a:t>:</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a:spAutoFit/>
          </a:bodyPr>
          <a:lstStyle/>
          <a:p>
            <a:pPr>
              <a:defRPr sz="1400">
                <a:solidFill>
                  <a:schemeClr val="bg1"/>
                </a:solidFill>
                <a:effectLst/>
                <a:latin typeface="+mj-lt"/>
              </a:defRPr>
            </a:pPr>
            <a:r>
              <a:t>@Spacesuiteproject</a:t>
            </a:r>
            <a:endParaRPr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a:spAutoFit/>
          </a:bodyPr>
          <a:lstStyle/>
          <a:p>
            <a:pPr>
              <a:defRPr sz="2000">
                <a:solidFill>
                  <a:schemeClr val="bg1"/>
                </a:solidFill>
              </a:defRPr>
            </a:pPr>
            <a:r>
              <a:rPr>
                <a:latin typeface="Poppins ExtraLight" pitchFamily="2" charset="77"/>
                <a:cs typeface="Poppins ExtraLight" pitchFamily="2" charset="77"/>
              </a:rPr>
              <a:t>Pour en savoir plus:                           </a:t>
            </a:r>
            <a:r>
              <a:t>www.spacesuite-project.eu</a:t>
            </a:r>
            <a:endParaRPr sz="2000" b="0">
              <a:solidFill>
                <a:schemeClr val="bg1"/>
              </a:solidFill>
            </a:endParaRPr>
          </a:p>
        </p:txBody>
      </p:sp>
      <p:pic>
        <p:nvPicPr>
          <p:cNvPr id="6" name="Picture 5" descr="A white text on a black background  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  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t>Table des matières</a:t>
            </a:r>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anchor="ctr">
              <a:spAutoFit/>
            </a:bodyPr>
            <a:lstStyle/>
            <a:p>
              <a:pPr algn="l">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t>CLIQUEZ POUR MODIFIER LE STYLE MASTER TITLE</a:t>
            </a:r>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t>0.0</a:t>
            </a:r>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anchor="ctr">
              <a:spAutoFit/>
            </a:bodyPr>
            <a:lstStyle/>
            <a:p>
              <a:pPr algn="r">
                <a:defRPr sz="900">
                  <a:solidFill>
                    <a:srgbClr val="0E145D"/>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t>CLIQUEZ POUR MODIFIER LE STYLE MASTER TITLE</a:t>
            </a:r>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t>0.0</a:t>
            </a:r>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  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pic>
        <p:nvPicPr>
          <p:cNvPr id="35" name="Picture 34" descr="A white text on a black background  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t>Cliquez pour modifier le Style Master title</a:t>
            </a:r>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t>Cliquez pour modifier les styles du texte principal</a:t>
            </a:r>
          </a:p>
          <a:p>
            <a:pPr lvl="1"/>
            <a:r>
              <a:t>Deuxième niveau</a:t>
            </a:r>
          </a:p>
          <a:p>
            <a:pPr lvl="2"/>
            <a:r>
              <a:t>Troisième niveau</a:t>
            </a:r>
          </a:p>
          <a:p>
            <a:pPr lvl="3"/>
            <a:r>
              <a:t>Quatrième niveau</a:t>
            </a:r>
          </a:p>
          <a:p>
            <a:pPr lvl="4"/>
            <a:r>
              <a:t>Cinquième niveau</a:t>
            </a:r>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82000"/>
                  </a:schemeClr>
                </a:solidFill>
                <a:latin typeface="Poppins" pitchFamily="2" charset="77"/>
                <a:cs typeface="Poppins" pitchFamily="2" charset="77"/>
              </a:defRPr>
            </a:lvl1pPr>
          </a:lstStyle>
          <a:p>
            <a:endParaRPr/>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82000"/>
                  </a:schemeClr>
                </a:solidFill>
                <a:latin typeface="Poppins" pitchFamily="2" charset="77"/>
                <a:cs typeface="Poppins" pitchFamily="2" charset="77"/>
              </a:defRPr>
            </a:lvl1pPr>
          </a:lstStyle>
          <a:p>
            <a:endParaRPr/>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hyperlink" Target="https://custom-scripts.sentinel-hub.com/custom-scripts/sentinel-2/bands/"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browser.dataspace.copernicus.eu/?zoom=14&amp;lat=49.02796&amp;lng=1.16687&amp;themeId=DEFAULT-THEME&amp;visualizationUrl=U2FsdGVkX19x7eNWIwGN%2BvCvet0YohDO3X7rsb8VsRveVwcHVe6Q77h03pZQKIDWp9P6jhbS3fMuRpLY05275%2F95xRJj4xDgWai5TCpbaeR%2BA3oxwLN2o5whjTJdJgGc&amp;datasetId=S2_L2A_CDAS&amp;fromTime=2024-10-16T00%3A00%3A00.000Z&amp;toTime=2024-10-16T23%3A59%3A59.999Z&amp;layerId=2_FALSE_COLOR&amp;demSource3D=%22MAPZEN%22&amp;cloudCoverage=30&amp;dateMode=SINGL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a:xfrm>
            <a:off x="2204830" y="1597249"/>
            <a:ext cx="9006095" cy="1545987"/>
          </a:xfrm>
        </p:spPr>
        <p:txBody>
          <a:bodyPr/>
          <a:lstStyle/>
          <a:p>
            <a:r>
              <a:rPr dirty="0" err="1"/>
              <a:t>Analyse</a:t>
            </a:r>
            <a:r>
              <a:rPr dirty="0"/>
              <a:t> de la progression du </a:t>
            </a:r>
            <a:r>
              <a:rPr dirty="0" err="1"/>
              <a:t>traitement</a:t>
            </a:r>
            <a:r>
              <a:rPr dirty="0"/>
              <a:t> de </a:t>
            </a:r>
            <a:r>
              <a:rPr dirty="0" err="1"/>
              <a:t>l’image</a:t>
            </a:r>
            <a:endParaRPr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anchor="t">
            <a:normAutofit/>
          </a:bodyPr>
          <a:lstStyle/>
          <a:p>
            <a:r>
              <a:rPr dirty="0"/>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anchor="t">
            <a:normAutofit/>
          </a:bodyPr>
          <a:lstStyle/>
          <a:p>
            <a:r>
              <a:rPr lang="nl-BE" dirty="0"/>
              <a:t>KU Leuven</a:t>
            </a:r>
            <a:endParaRPr dirty="0"/>
          </a:p>
        </p:txBody>
      </p:sp>
      <p:pic>
        <p:nvPicPr>
          <p:cNvPr id="8" name="Picture 7" descr="A blue and white logo  Description automatically generated">
            <a:extLst>
              <a:ext uri="{FF2B5EF4-FFF2-40B4-BE49-F238E27FC236}">
                <a16:creationId xmlns:a16="http://schemas.microsoft.com/office/drawing/2014/main" id="{9A1ED892-ACF3-3435-1996-22D6E8704274}"/>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t>Fausse couleur</a:t>
            </a:r>
          </a:p>
        </p:txBody>
      </p:sp>
      <p:pic>
        <p:nvPicPr>
          <p:cNvPr id="8" name="Picture 7">
            <a:extLst>
              <a:ext uri="{FF2B5EF4-FFF2-40B4-BE49-F238E27FC236}">
                <a16:creationId xmlns:a16="http://schemas.microsoft.com/office/drawing/2014/main" id="{E57D2F8C-DB39-5D70-D1B7-B89B321402D6}"/>
              </a:ext>
            </a:extLst>
          </p:cNvPr>
          <p:cNvPicPr>
            <a:picLocks noChangeAspect="1"/>
          </p:cNvPicPr>
          <p:nvPr/>
        </p:nvPicPr>
        <p:blipFill>
          <a:blip r:embed="rId2"/>
          <a:stretch>
            <a:fillRect/>
          </a:stretch>
        </p:blipFill>
        <p:spPr>
          <a:xfrm>
            <a:off x="4575059" y="1187319"/>
            <a:ext cx="7535748" cy="5234756"/>
          </a:xfrm>
          <a:prstGeom prst="rect">
            <a:avLst/>
          </a:prstGeom>
        </p:spPr>
      </p:pic>
    </p:spTree>
    <p:extLst>
      <p:ext uri="{BB962C8B-B14F-4D97-AF65-F5344CB8AC3E}">
        <p14:creationId xmlns:p14="http://schemas.microsoft.com/office/powerpoint/2010/main" val="777948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2019-39F3-6996-9863-C27CE9FAF8D0}"/>
              </a:ext>
            </a:extLst>
          </p:cNvPr>
          <p:cNvSpPr>
            <a:spLocks noGrp="1"/>
          </p:cNvSpPr>
          <p:nvPr>
            <p:ph type="title"/>
          </p:nvPr>
        </p:nvSpPr>
        <p:spPr/>
        <p:txBody>
          <a:bodyPr/>
          <a:lstStyle/>
          <a:p>
            <a:r>
              <a:t>Signature spectrale</a:t>
            </a:r>
          </a:p>
        </p:txBody>
      </p:sp>
      <p:sp>
        <p:nvSpPr>
          <p:cNvPr id="3" name="Text Placeholder 2">
            <a:extLst>
              <a:ext uri="{FF2B5EF4-FFF2-40B4-BE49-F238E27FC236}">
                <a16:creationId xmlns:a16="http://schemas.microsoft.com/office/drawing/2014/main" id="{F3C2D634-652A-3E33-3F07-24CA9FAA3B8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42EE73C-FE95-536A-3B70-178F8EE36432}"/>
              </a:ext>
            </a:extLst>
          </p:cNvPr>
          <p:cNvSpPr>
            <a:spLocks noGrp="1"/>
          </p:cNvSpPr>
          <p:nvPr>
            <p:ph type="body" sz="quarter" idx="11"/>
          </p:nvPr>
        </p:nvSpPr>
        <p:spPr/>
        <p:txBody>
          <a:bodyPr/>
          <a:lstStyle/>
          <a:p>
            <a:r>
              <a:t>3</a:t>
            </a:r>
          </a:p>
        </p:txBody>
      </p:sp>
    </p:spTree>
    <p:extLst>
      <p:ext uri="{BB962C8B-B14F-4D97-AF65-F5344CB8AC3E}">
        <p14:creationId xmlns:p14="http://schemas.microsoft.com/office/powerpoint/2010/main" val="385310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906C-4235-DFA4-45BB-46BCB022673D}"/>
              </a:ext>
            </a:extLst>
          </p:cNvPr>
          <p:cNvSpPr>
            <a:spLocks noGrp="1"/>
          </p:cNvSpPr>
          <p:nvPr>
            <p:ph type="title"/>
          </p:nvPr>
        </p:nvSpPr>
        <p:spPr>
          <a:xfrm>
            <a:off x="838199" y="845208"/>
            <a:ext cx="9915525" cy="684222"/>
          </a:xfrm>
        </p:spPr>
        <p:txBody>
          <a:bodyPr>
            <a:normAutofit fontScale="90000"/>
          </a:bodyPr>
          <a:lstStyle/>
          <a:p>
            <a:r>
              <a:rPr dirty="0" err="1"/>
              <a:t>Réflexion</a:t>
            </a:r>
            <a:r>
              <a:rPr dirty="0"/>
              <a:t> des </a:t>
            </a:r>
            <a:r>
              <a:rPr dirty="0" err="1"/>
              <a:t>ondes</a:t>
            </a:r>
            <a:r>
              <a:rPr dirty="0"/>
              <a:t> </a:t>
            </a:r>
            <a:r>
              <a:rPr dirty="0" err="1"/>
              <a:t>électromagnétiques</a:t>
            </a:r>
            <a:endParaRPr dirty="0"/>
          </a:p>
        </p:txBody>
      </p:sp>
      <p:sp>
        <p:nvSpPr>
          <p:cNvPr id="3" name="Text Placeholder 2">
            <a:extLst>
              <a:ext uri="{FF2B5EF4-FFF2-40B4-BE49-F238E27FC236}">
                <a16:creationId xmlns:a16="http://schemas.microsoft.com/office/drawing/2014/main" id="{C7ED0D4C-3196-B092-CE73-A2F660949A68}"/>
              </a:ext>
            </a:extLst>
          </p:cNvPr>
          <p:cNvSpPr>
            <a:spLocks noGrp="1"/>
          </p:cNvSpPr>
          <p:nvPr>
            <p:ph type="body" sz="quarter" idx="10"/>
          </p:nvPr>
        </p:nvSpPr>
        <p:spPr/>
        <p:txBody>
          <a:bodyPr>
            <a:normAutofit fontScale="62500" lnSpcReduction="20000"/>
          </a:bodyPr>
          <a:lstStyle/>
          <a:p>
            <a:r>
              <a:t>Le rayonnement peut être absorbé par une cible, transmis par une cible ou réfléchi. La proportion de chacun dépend des caractéristiques de longueur d’onde et de surface.</a:t>
            </a:r>
          </a:p>
        </p:txBody>
      </p:sp>
      <p:sp>
        <p:nvSpPr>
          <p:cNvPr id="4" name="Text Placeholder 3">
            <a:extLst>
              <a:ext uri="{FF2B5EF4-FFF2-40B4-BE49-F238E27FC236}">
                <a16:creationId xmlns:a16="http://schemas.microsoft.com/office/drawing/2014/main" id="{C1069306-69CB-E6C8-B53E-D51EAF7BF9DD}"/>
              </a:ext>
            </a:extLst>
          </p:cNvPr>
          <p:cNvSpPr>
            <a:spLocks noGrp="1"/>
          </p:cNvSpPr>
          <p:nvPr>
            <p:ph type="body" sz="quarter" idx="11"/>
          </p:nvPr>
        </p:nvSpPr>
        <p:spPr/>
        <p:txBody>
          <a:bodyPr/>
          <a:lstStyle/>
          <a:p>
            <a:endParaRPr/>
          </a:p>
        </p:txBody>
      </p:sp>
      <p:pic>
        <p:nvPicPr>
          <p:cNvPr id="5" name="Picture 2">
            <a:extLst>
              <a:ext uri="{FF2B5EF4-FFF2-40B4-BE49-F238E27FC236}">
                <a16:creationId xmlns:a16="http://schemas.microsoft.com/office/drawing/2014/main" id="{0972E901-DEDF-9850-F0B8-C1C2DF226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169"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B6A9-1B92-5E12-CEA8-E257FD73304F}"/>
              </a:ext>
            </a:extLst>
          </p:cNvPr>
          <p:cNvSpPr>
            <a:spLocks noGrp="1"/>
          </p:cNvSpPr>
          <p:nvPr>
            <p:ph type="title"/>
          </p:nvPr>
        </p:nvSpPr>
        <p:spPr/>
        <p:txBody>
          <a:bodyPr>
            <a:normAutofit fontScale="90000"/>
          </a:bodyPr>
          <a:lstStyle/>
          <a:p>
            <a:r>
              <a:t>Courbe de réflexion spectrale</a:t>
            </a:r>
          </a:p>
        </p:txBody>
      </p:sp>
      <p:sp>
        <p:nvSpPr>
          <p:cNvPr id="3" name="Text Placeholder 2">
            <a:extLst>
              <a:ext uri="{FF2B5EF4-FFF2-40B4-BE49-F238E27FC236}">
                <a16:creationId xmlns:a16="http://schemas.microsoft.com/office/drawing/2014/main" id="{B6CFA487-1E8E-7420-4766-D4DC2C776CC3}"/>
              </a:ext>
            </a:extLst>
          </p:cNvPr>
          <p:cNvSpPr>
            <a:spLocks noGrp="1"/>
          </p:cNvSpPr>
          <p:nvPr>
            <p:ph type="body" sz="quarter" idx="10"/>
          </p:nvPr>
        </p:nvSpPr>
        <p:spPr/>
        <p:txBody>
          <a:bodyPr/>
          <a:lstStyle/>
          <a:p>
            <a:r>
              <a:t>Signature spectrale</a:t>
            </a:r>
          </a:p>
        </p:txBody>
      </p:sp>
      <p:sp>
        <p:nvSpPr>
          <p:cNvPr id="4" name="Text Placeholder 3">
            <a:extLst>
              <a:ext uri="{FF2B5EF4-FFF2-40B4-BE49-F238E27FC236}">
                <a16:creationId xmlns:a16="http://schemas.microsoft.com/office/drawing/2014/main" id="{8F4B4ED4-58C2-3F26-BF25-8BAB764E995F}"/>
              </a:ext>
            </a:extLst>
          </p:cNvPr>
          <p:cNvSpPr>
            <a:spLocks noGrp="1"/>
          </p:cNvSpPr>
          <p:nvPr>
            <p:ph type="body" sz="quarter" idx="11"/>
          </p:nvPr>
        </p:nvSpPr>
        <p:spPr/>
        <p:txBody>
          <a:bodyPr/>
          <a:lstStyle/>
          <a:p>
            <a:r>
              <a:rPr b="1" dirty="0"/>
              <a:t>La </a:t>
            </a:r>
            <a:r>
              <a:rPr b="1" dirty="0" err="1"/>
              <a:t>réflexion</a:t>
            </a:r>
            <a:r>
              <a:rPr b="1" dirty="0"/>
              <a:t> </a:t>
            </a:r>
            <a:r>
              <a:rPr b="1" dirty="0" err="1"/>
              <a:t>spectrale</a:t>
            </a:r>
            <a:r>
              <a:rPr b="1" dirty="0"/>
              <a:t> </a:t>
            </a:r>
            <a:r>
              <a:rPr dirty="0" err="1"/>
              <a:t>est</a:t>
            </a:r>
            <a:r>
              <a:rPr dirty="0"/>
              <a:t> la </a:t>
            </a:r>
            <a:r>
              <a:rPr b="1" dirty="0" err="1"/>
              <a:t>quantité</a:t>
            </a:r>
            <a:r>
              <a:rPr b="1" dirty="0"/>
              <a:t> </a:t>
            </a:r>
            <a:r>
              <a:rPr b="1" dirty="0" err="1"/>
              <a:t>d’énergie</a:t>
            </a:r>
            <a:r>
              <a:rPr b="1" dirty="0"/>
              <a:t> </a:t>
            </a:r>
            <a:r>
              <a:rPr b="1" dirty="0" err="1"/>
              <a:t>reflétée</a:t>
            </a:r>
            <a:r>
              <a:rPr b="1" dirty="0"/>
              <a:t> à </a:t>
            </a:r>
            <a:r>
              <a:rPr b="1" dirty="0" err="1"/>
              <a:t>partir</a:t>
            </a:r>
            <a:r>
              <a:rPr b="1" dirty="0"/>
              <a:t> </a:t>
            </a:r>
            <a:r>
              <a:rPr b="1" dirty="0" err="1"/>
              <a:t>d’une</a:t>
            </a:r>
            <a:r>
              <a:rPr b="1" dirty="0"/>
              <a:t> surface à </a:t>
            </a:r>
            <a:r>
              <a:rPr b="1" dirty="0" err="1"/>
              <a:t>une</a:t>
            </a:r>
            <a:r>
              <a:rPr b="1" dirty="0"/>
              <a:t> longueur </a:t>
            </a:r>
            <a:r>
              <a:rPr b="1" dirty="0" err="1"/>
              <a:t>d’onde</a:t>
            </a:r>
            <a:r>
              <a:rPr b="1" dirty="0"/>
              <a:t> </a:t>
            </a:r>
            <a:r>
              <a:rPr b="1" dirty="0" err="1"/>
              <a:t>spécifique</a:t>
            </a:r>
            <a:r>
              <a:rPr dirty="0"/>
              <a:t>. </a:t>
            </a:r>
          </a:p>
          <a:p>
            <a:endParaRPr dirty="0"/>
          </a:p>
          <a:p>
            <a:pPr marL="285750" indent="-285750">
              <a:buFont typeface="Wingdings" panose="05000000000000000000" pitchFamily="2" charset="2"/>
              <a:buChar char="à"/>
            </a:pPr>
            <a:r>
              <a:rPr dirty="0" err="1">
                <a:sym typeface="Wingdings" panose="05000000000000000000" pitchFamily="2" charset="2"/>
              </a:rPr>
              <a:t>Une</a:t>
            </a:r>
            <a:r>
              <a:rPr dirty="0" err="1"/>
              <a:t>nalysie</a:t>
            </a:r>
            <a:r>
              <a:rPr dirty="0"/>
              <a:t> des </a:t>
            </a:r>
            <a:r>
              <a:rPr b="1" dirty="0"/>
              <a:t>signatures de </a:t>
            </a:r>
            <a:r>
              <a:rPr b="1" dirty="0" err="1"/>
              <a:t>réflexion</a:t>
            </a:r>
            <a:r>
              <a:rPr b="1" dirty="0"/>
              <a:t> </a:t>
            </a:r>
            <a:r>
              <a:rPr b="1" dirty="0" err="1"/>
              <a:t>spectrale</a:t>
            </a:r>
            <a:r>
              <a:rPr b="1" dirty="0"/>
              <a:t> </a:t>
            </a:r>
          </a:p>
          <a:p>
            <a:r>
              <a:rPr dirty="0" err="1"/>
              <a:t>permet</a:t>
            </a:r>
            <a:r>
              <a:rPr dirty="0"/>
              <a:t> de </a:t>
            </a:r>
            <a:r>
              <a:rPr b="1" dirty="0" err="1"/>
              <a:t>distinguer</a:t>
            </a:r>
            <a:r>
              <a:rPr b="1" dirty="0"/>
              <a:t> </a:t>
            </a:r>
            <a:r>
              <a:rPr b="1" dirty="0" err="1"/>
              <a:t>différentes</a:t>
            </a:r>
            <a:r>
              <a:rPr b="1" dirty="0"/>
              <a:t> </a:t>
            </a:r>
            <a:r>
              <a:rPr b="1" dirty="0" err="1"/>
              <a:t>caractéristiques</a:t>
            </a:r>
            <a:r>
              <a:rPr b="1" dirty="0"/>
              <a:t> de surface </a:t>
            </a:r>
          </a:p>
          <a:p>
            <a:r>
              <a:rPr b="1" dirty="0" err="1"/>
              <a:t>ou</a:t>
            </a:r>
            <a:r>
              <a:rPr b="1" dirty="0"/>
              <a:t> </a:t>
            </a:r>
            <a:r>
              <a:rPr b="1" dirty="0" err="1"/>
              <a:t>matériaux</a:t>
            </a:r>
            <a:r>
              <a:rPr dirty="0"/>
              <a:t>.</a:t>
            </a:r>
          </a:p>
          <a:p>
            <a:endParaRPr b="1" dirty="0"/>
          </a:p>
          <a:p>
            <a:r>
              <a:rPr dirty="0" err="1"/>
              <a:t>La</a:t>
            </a:r>
            <a:r>
              <a:rPr b="1" dirty="0" err="1"/>
              <a:t>courbe</a:t>
            </a:r>
            <a:r>
              <a:rPr b="1" dirty="0"/>
              <a:t> de </a:t>
            </a:r>
            <a:r>
              <a:rPr b="1" dirty="0" err="1"/>
              <a:t>réflexion</a:t>
            </a:r>
            <a:r>
              <a:rPr b="1" dirty="0"/>
              <a:t> </a:t>
            </a:r>
            <a:r>
              <a:rPr b="1" dirty="0" err="1"/>
              <a:t>spectrale</a:t>
            </a:r>
            <a:r>
              <a:rPr b="1" dirty="0"/>
              <a:t> </a:t>
            </a:r>
            <a:r>
              <a:rPr dirty="0" err="1"/>
              <a:t>présente</a:t>
            </a:r>
            <a:r>
              <a:rPr dirty="0"/>
              <a:t> la </a:t>
            </a:r>
          </a:p>
          <a:p>
            <a:r>
              <a:rPr b="1" dirty="0" err="1"/>
              <a:t>réflexion</a:t>
            </a:r>
            <a:r>
              <a:rPr b="1" dirty="0"/>
              <a:t> des </a:t>
            </a:r>
            <a:r>
              <a:rPr b="1" dirty="0" err="1"/>
              <a:t>objets</a:t>
            </a:r>
            <a:r>
              <a:rPr b="1" dirty="0"/>
              <a:t> </a:t>
            </a:r>
            <a:r>
              <a:rPr b="1" dirty="0" err="1"/>
              <a:t>en</a:t>
            </a:r>
            <a:r>
              <a:rPr b="1" dirty="0"/>
              <a:t> </a:t>
            </a:r>
            <a:r>
              <a:rPr b="1" dirty="0" err="1"/>
              <a:t>fonction</a:t>
            </a:r>
            <a:r>
              <a:rPr b="1" dirty="0"/>
              <a:t> des longueurs </a:t>
            </a:r>
            <a:r>
              <a:rPr b="1" dirty="0" err="1"/>
              <a:t>d’onde</a:t>
            </a:r>
            <a:r>
              <a:rPr dirty="0"/>
              <a:t>.</a:t>
            </a:r>
          </a:p>
          <a:p>
            <a:endParaRPr dirty="0"/>
          </a:p>
        </p:txBody>
      </p:sp>
      <p:pic>
        <p:nvPicPr>
          <p:cNvPr id="5" name="Picture 2">
            <a:extLst>
              <a:ext uri="{FF2B5EF4-FFF2-40B4-BE49-F238E27FC236}">
                <a16:creationId xmlns:a16="http://schemas.microsoft.com/office/drawing/2014/main" id="{F12745AC-A0F3-C572-7C9A-FF248DC1F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771345"/>
            <a:ext cx="5953125" cy="308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84CE-C5B1-DEFB-8D98-2D4B5A27BC65}"/>
              </a:ext>
            </a:extLst>
          </p:cNvPr>
          <p:cNvSpPr>
            <a:spLocks noGrp="1"/>
          </p:cNvSpPr>
          <p:nvPr>
            <p:ph type="title"/>
          </p:nvPr>
        </p:nvSpPr>
        <p:spPr/>
        <p:txBody>
          <a:bodyPr/>
          <a:lstStyle/>
          <a:p>
            <a:r>
              <a:t>Indices dérivés</a:t>
            </a:r>
          </a:p>
        </p:txBody>
      </p:sp>
      <p:sp>
        <p:nvSpPr>
          <p:cNvPr id="3" name="Text Placeholder 2">
            <a:extLst>
              <a:ext uri="{FF2B5EF4-FFF2-40B4-BE49-F238E27FC236}">
                <a16:creationId xmlns:a16="http://schemas.microsoft.com/office/drawing/2014/main" id="{6413E9F1-C799-8041-E795-9C574FBE6B50}"/>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882A4AE-96E9-BF5E-F295-4F0E545173EF}"/>
              </a:ext>
            </a:extLst>
          </p:cNvPr>
          <p:cNvSpPr>
            <a:spLocks noGrp="1"/>
          </p:cNvSpPr>
          <p:nvPr>
            <p:ph type="body" sz="quarter" idx="11"/>
          </p:nvPr>
        </p:nvSpPr>
        <p:spPr/>
        <p:txBody>
          <a:bodyPr/>
          <a:lstStyle/>
          <a:p>
            <a:r>
              <a:t>4</a:t>
            </a:r>
          </a:p>
        </p:txBody>
      </p:sp>
    </p:spTree>
    <p:extLst>
      <p:ext uri="{BB962C8B-B14F-4D97-AF65-F5344CB8AC3E}">
        <p14:creationId xmlns:p14="http://schemas.microsoft.com/office/powerpoint/2010/main" val="145348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983-9EA3-BD27-BDA8-E3783402B954}"/>
              </a:ext>
            </a:extLst>
          </p:cNvPr>
          <p:cNvSpPr>
            <a:spLocks noGrp="1"/>
          </p:cNvSpPr>
          <p:nvPr>
            <p:ph type="title"/>
          </p:nvPr>
        </p:nvSpPr>
        <p:spPr/>
        <p:txBody>
          <a:bodyPr>
            <a:normAutofit fontScale="90000"/>
          </a:bodyPr>
          <a:lstStyle/>
          <a:p>
            <a:r>
              <a:t>Indices dérivés</a:t>
            </a:r>
          </a:p>
        </p:txBody>
      </p:sp>
      <p:sp>
        <p:nvSpPr>
          <p:cNvPr id="3" name="Text Placeholder 2">
            <a:extLst>
              <a:ext uri="{FF2B5EF4-FFF2-40B4-BE49-F238E27FC236}">
                <a16:creationId xmlns:a16="http://schemas.microsoft.com/office/drawing/2014/main" id="{A9A37D75-1D01-1E7D-9420-22F41E5611C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EA362F3B-C600-9F07-F694-79242DD898B2}"/>
              </a:ext>
            </a:extLst>
          </p:cNvPr>
          <p:cNvSpPr>
            <a:spLocks noGrp="1"/>
          </p:cNvSpPr>
          <p:nvPr>
            <p:ph type="body" sz="quarter" idx="11"/>
          </p:nvPr>
        </p:nvSpPr>
        <p:spPr/>
        <p:txBody>
          <a:bodyPr/>
          <a:lstStyle/>
          <a:p>
            <a:pPr marL="285750" indent="-285750">
              <a:buFontTx/>
              <a:buChar char="-"/>
            </a:pPr>
            <a:r>
              <a:t>Produire 1 indices indiquant des informations sur une caractéristique spécifique</a:t>
            </a:r>
          </a:p>
          <a:p>
            <a:pPr marL="285750" indent="-285750">
              <a:buFontTx/>
              <a:buChar char="-"/>
            </a:pPr>
            <a:r>
              <a:t>Combine différentes bandes </a:t>
            </a:r>
          </a:p>
          <a:p>
            <a:r>
              <a:t>Exemples:</a:t>
            </a:r>
          </a:p>
          <a:p>
            <a:pPr marL="285750" indent="-285750">
              <a:buFontTx/>
              <a:buChar char="-"/>
            </a:pPr>
            <a:r>
              <a:t>NDVI (Normalised Difference Vegetation Index)</a:t>
            </a:r>
          </a:p>
          <a:p>
            <a:pPr marL="285750" indent="-285750">
              <a:buFontTx/>
              <a:buChar char="-"/>
            </a:pPr>
            <a:r>
              <a:t>NDWI (indice normalisé des écarts d’eau)</a:t>
            </a:r>
          </a:p>
          <a:p>
            <a:pPr marL="285750" indent="-285750">
              <a:buFontTx/>
              <a:buChar char="-"/>
            </a:pPr>
            <a:r>
              <a:t>Evi (indice de végétation amélioré)</a:t>
            </a:r>
          </a:p>
          <a:p>
            <a:pPr marL="285750" indent="-285750">
              <a:buFontTx/>
              <a:buChar char="-"/>
            </a:pPr>
            <a:r>
              <a:t>ICG (indice de chlorophylle verte)</a:t>
            </a:r>
          </a:p>
          <a:p>
            <a:pPr marL="285750" indent="-285750">
              <a:buFontTx/>
              <a:buChar char="-"/>
            </a:pPr>
            <a:r>
              <a:t>NDBI (Normalised Difference Built-Up Index) </a:t>
            </a:r>
          </a:p>
          <a:p>
            <a:pPr marL="285750" indent="-285750">
              <a:buFontTx/>
              <a:buChar char="-"/>
            </a:pPr>
            <a:r>
              <a:t>...</a:t>
            </a:r>
          </a:p>
        </p:txBody>
      </p:sp>
    </p:spTree>
    <p:extLst>
      <p:ext uri="{BB962C8B-B14F-4D97-AF65-F5344CB8AC3E}">
        <p14:creationId xmlns:p14="http://schemas.microsoft.com/office/powerpoint/2010/main" val="253656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t>NDVI</a:t>
            </a:r>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t>Indice de végétation par différence normalisée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lstStyle/>
          <a:p>
            <a:pPr marL="285750" indent="-285750">
              <a:buFontTx/>
              <a:buChar char="-"/>
            </a:pPr>
            <a:r>
              <a:t>l’écologie et la densité de la végétation capturée dans une image satellite</a:t>
            </a:r>
          </a:p>
          <a:p>
            <a:pPr marL="285750" indent="-285750">
              <a:buFontTx/>
              <a:buChar char="-"/>
            </a:pPr>
            <a:r>
              <a:t>La végétation saine présente une courbe de réflexion spectrale très caractéristique dont nous pouvons bénéficier en calculant la différence entre deux bandes — rouge visible et quasi-infrarouge </a:t>
            </a:r>
          </a:p>
        </p:txBody>
      </p:sp>
      <p:pic>
        <p:nvPicPr>
          <p:cNvPr id="5" name="Picture 4">
            <a:extLst>
              <a:ext uri="{FF2B5EF4-FFF2-40B4-BE49-F238E27FC236}">
                <a16:creationId xmlns:a16="http://schemas.microsoft.com/office/drawing/2014/main" id="{D715F1DC-2386-3272-EBBA-15A4A813DA53}"/>
              </a:ext>
            </a:extLst>
          </p:cNvPr>
          <p:cNvPicPr>
            <a:picLocks noChangeAspect="1"/>
          </p:cNvPicPr>
          <p:nvPr/>
        </p:nvPicPr>
        <p:blipFill>
          <a:blip r:embed="rId2"/>
          <a:stretch>
            <a:fillRect/>
          </a:stretch>
        </p:blipFill>
        <p:spPr>
          <a:xfrm>
            <a:off x="3045490" y="3429000"/>
            <a:ext cx="4939144" cy="2353658"/>
          </a:xfrm>
          <a:prstGeom prst="rect">
            <a:avLst/>
          </a:prstGeom>
        </p:spPr>
      </p:pic>
    </p:spTree>
    <p:extLst>
      <p:ext uri="{BB962C8B-B14F-4D97-AF65-F5344CB8AC3E}">
        <p14:creationId xmlns:p14="http://schemas.microsoft.com/office/powerpoint/2010/main" val="4054745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t>NDVI</a:t>
            </a:r>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a:xfrm>
            <a:off x="838200" y="1344560"/>
            <a:ext cx="8426450" cy="528638"/>
          </a:xfrm>
        </p:spPr>
        <p:txBody>
          <a:bodyPr/>
          <a:lstStyle/>
          <a:p>
            <a:r>
              <a:t>Indice de végétation par différence normalisée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a:p>
          <a:p>
            <a:r>
              <a:t>NIR — lumière reflétée dans le spectre proche infrarouge</a:t>
            </a:r>
          </a:p>
          <a:p>
            <a:r>
              <a:t>Rouge — lumière reflétée dans la gamme rouge du spectre</a:t>
            </a:r>
          </a:p>
          <a:p>
            <a:endParaRPr/>
          </a:p>
          <a:p>
            <a:r>
              <a:t>valeurs de -1.0 à 1.0: (indications)</a:t>
            </a:r>
          </a:p>
          <a:p>
            <a:pPr marL="285750" indent="-285750">
              <a:buFontTx/>
              <a:buChar char="-"/>
            </a:pPr>
            <a:r>
              <a:t>valeurs négatives: principalement formés à partir de nuages, d’eau et de neige</a:t>
            </a:r>
          </a:p>
          <a:p>
            <a:pPr marL="285750" indent="-285750">
              <a:buFontTx/>
              <a:buChar char="-"/>
            </a:pPr>
            <a:r>
              <a:t>Vers 0: principalement formés à partir de roches et de sols nus</a:t>
            </a:r>
          </a:p>
          <a:p>
            <a:pPr marL="285750" indent="-285750">
              <a:buFontTx/>
              <a:buChar char="-"/>
            </a:pPr>
            <a:r>
              <a:t>petites valeurs (&amp;D0.1): zones vides de roches, de sable ou de neige</a:t>
            </a:r>
          </a:p>
          <a:p>
            <a:pPr marL="285750" indent="-285750">
              <a:buFontTx/>
              <a:buChar char="-"/>
            </a:pPr>
            <a:r>
              <a:t>valeurs modérées (0.2-0.3): arbustes et prairies</a:t>
            </a:r>
          </a:p>
          <a:p>
            <a:pPr marL="285750" indent="-285750">
              <a:buFontTx/>
              <a:buChar char="-"/>
            </a:pPr>
            <a:r>
              <a:t>Grandes valeurs (0.6-0.8): forêts tempérées et tropicales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5032439" y="1873198"/>
                <a:ext cx="2127121" cy="52315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5032439" y="1873198"/>
                <a:ext cx="2127121" cy="523157"/>
              </a:xfrm>
              <a:prstGeom prst="rect">
                <a:avLst/>
              </a:prstGeom>
              <a:blipFill>
                <a:blip r:embed="rId3"/>
                <a:stretch>
                  <a:fillRect/>
                </a:stretch>
              </a:blipFill>
            </p:spPr>
            <p:txBody>
              <a:bodyPr/>
              <a:lstStyle/>
              <a:p>
                <a:pPr>
                  <a:defRPr>
                    <a:noFill/>
                  </a:defRPr>
                </a:pPr>
                <a:r>
                  <a:t> </a:t>
                </a:r>
              </a:p>
            </p:txBody>
          </p:sp>
        </mc:Fallback>
      </mc:AlternateContent>
    </p:spTree>
    <p:extLst>
      <p:ext uri="{BB962C8B-B14F-4D97-AF65-F5344CB8AC3E}">
        <p14:creationId xmlns:p14="http://schemas.microsoft.com/office/powerpoint/2010/main" val="87013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t>NDVI</a:t>
            </a:r>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t>Indice de végétation par différence normalisée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a:xfrm>
            <a:off x="840639" y="2342230"/>
            <a:ext cx="5883670" cy="3440428"/>
          </a:xfrm>
        </p:spPr>
        <p:txBody>
          <a:bodyPr>
            <a:normAutofit/>
          </a:bodyPr>
          <a:lstStyle/>
          <a:p>
            <a:r>
              <a:t>La chlorophylle (pigment indicateur de santé) absorbe fortement la lumière visible et la structure cellulaire des feuilles reflète fortement la lumière proche de l’infrarouge. </a:t>
            </a:r>
          </a:p>
          <a:p>
            <a:r>
              <a:t>Lorsque la plante est déshydratée, malade, atteinte de maladies, etc., la couche épongée se détériore et la plante absorbe davantage la lumière quasi infrarouge, plutôt que de la refléter. </a:t>
            </a:r>
          </a:p>
          <a:p>
            <a:r>
              <a:t>Ainsi, le fait d’observer les modifications du NIR par rapport à la lumière rouge donne une indication précise de la présence de chlorophylle, ce qui correspond à la santé des végétaux.</a:t>
            </a:r>
          </a:p>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8064803" y="1237428"/>
                <a:ext cx="2127121" cy="523157"/>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8064803" y="1237428"/>
                <a:ext cx="2127121" cy="523157"/>
              </a:xfrm>
              <a:prstGeom prst="rect">
                <a:avLst/>
              </a:prstGeom>
              <a:blipFill>
                <a:blip r:embed="rId3"/>
                <a:stretch>
                  <a:fillRect/>
                </a:stretch>
              </a:blipFill>
            </p:spPr>
            <p:txBody>
              <a:bodyPr/>
              <a:lstStyle/>
              <a:p>
                <a:pPr>
                  <a:defRPr>
                    <a:noFill/>
                  </a:defRPr>
                </a:pPr>
                <a:r>
                  <a:t> </a:t>
                </a:r>
              </a:p>
            </p:txBody>
          </p:sp>
        </mc:Fallback>
      </mc:AlternateContent>
      <p:pic>
        <p:nvPicPr>
          <p:cNvPr id="10" name="Picture 9" descr="A comparison of trees with text  Description automatically generated">
            <a:extLst>
              <a:ext uri="{FF2B5EF4-FFF2-40B4-BE49-F238E27FC236}">
                <a16:creationId xmlns:a16="http://schemas.microsoft.com/office/drawing/2014/main" id="{33D2E496-EC6D-4EEE-C840-E2847A501138}"/>
              </a:ext>
            </a:extLst>
          </p:cNvPr>
          <p:cNvPicPr>
            <a:picLocks noChangeAspect="1"/>
          </p:cNvPicPr>
          <p:nvPr/>
        </p:nvPicPr>
        <p:blipFill>
          <a:blip r:embed="rId4"/>
          <a:stretch>
            <a:fillRect/>
          </a:stretch>
        </p:blipFill>
        <p:spPr>
          <a:xfrm>
            <a:off x="6724309" y="2342230"/>
            <a:ext cx="5085562" cy="2857352"/>
          </a:xfrm>
          <a:prstGeom prst="rect">
            <a:avLst/>
          </a:prstGeom>
        </p:spPr>
      </p:pic>
      <p:sp>
        <p:nvSpPr>
          <p:cNvPr id="5" name="TextBox 4">
            <a:extLst>
              <a:ext uri="{FF2B5EF4-FFF2-40B4-BE49-F238E27FC236}">
                <a16:creationId xmlns:a16="http://schemas.microsoft.com/office/drawing/2014/main" id="{78F903E1-F230-8DF8-552E-1115805123B0}"/>
              </a:ext>
            </a:extLst>
          </p:cNvPr>
          <p:cNvSpPr txBox="1"/>
          <p:nvPr/>
        </p:nvSpPr>
        <p:spPr>
          <a:xfrm>
            <a:off x="11081787" y="5209434"/>
            <a:ext cx="728084" cy="261610"/>
          </a:xfrm>
          <a:prstGeom prst="rect">
            <a:avLst/>
          </a:prstGeom>
          <a:noFill/>
        </p:spPr>
        <p:txBody>
          <a:bodyPr wrap="none">
            <a:spAutoFit/>
          </a:bodyPr>
          <a:lstStyle/>
          <a:p>
            <a:pPr>
              <a:defRPr sz="1100"/>
            </a:pPr>
            <a:r>
              <a:t>EOS, n.d.</a:t>
            </a:r>
            <a:endParaRPr sz="1100"/>
          </a:p>
        </p:txBody>
      </p:sp>
    </p:spTree>
    <p:extLst>
      <p:ext uri="{BB962C8B-B14F-4D97-AF65-F5344CB8AC3E}">
        <p14:creationId xmlns:p14="http://schemas.microsoft.com/office/powerpoint/2010/main" val="106629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t>NDVI</a:t>
            </a:r>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t>Indice de végétation par différence normalisée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a:p>
        </p:txBody>
      </p:sp>
      <p:pic>
        <p:nvPicPr>
          <p:cNvPr id="7" name="Picture 6">
            <a:extLst>
              <a:ext uri="{FF2B5EF4-FFF2-40B4-BE49-F238E27FC236}">
                <a16:creationId xmlns:a16="http://schemas.microsoft.com/office/drawing/2014/main" id="{91C067DE-97A4-4AC8-EDE8-1F143B930EE3}"/>
              </a:ext>
            </a:extLst>
          </p:cNvPr>
          <p:cNvPicPr>
            <a:picLocks noChangeAspect="1"/>
          </p:cNvPicPr>
          <p:nvPr/>
        </p:nvPicPr>
        <p:blipFill>
          <a:blip r:embed="rId3"/>
          <a:stretch>
            <a:fillRect/>
          </a:stretch>
        </p:blipFill>
        <p:spPr>
          <a:xfrm>
            <a:off x="286265" y="1929672"/>
            <a:ext cx="5526734" cy="4183166"/>
          </a:xfrm>
          <a:prstGeom prst="rect">
            <a:avLst/>
          </a:prstGeom>
        </p:spPr>
      </p:pic>
      <p:pic>
        <p:nvPicPr>
          <p:cNvPr id="8" name="Picture 7">
            <a:extLst>
              <a:ext uri="{FF2B5EF4-FFF2-40B4-BE49-F238E27FC236}">
                <a16:creationId xmlns:a16="http://schemas.microsoft.com/office/drawing/2014/main" id="{A9A387A1-A437-EC1E-F253-A679C2B2CE82}"/>
              </a:ext>
            </a:extLst>
          </p:cNvPr>
          <p:cNvPicPr>
            <a:picLocks noChangeAspect="1"/>
          </p:cNvPicPr>
          <p:nvPr/>
        </p:nvPicPr>
        <p:blipFill>
          <a:blip r:embed="rId4"/>
          <a:stretch>
            <a:fillRect/>
          </a:stretch>
        </p:blipFill>
        <p:spPr>
          <a:xfrm>
            <a:off x="6096000" y="2050243"/>
            <a:ext cx="5594165" cy="3942024"/>
          </a:xfrm>
          <a:prstGeom prst="rect">
            <a:avLst/>
          </a:prstGeom>
        </p:spPr>
      </p:pic>
    </p:spTree>
    <p:extLst>
      <p:ext uri="{BB962C8B-B14F-4D97-AF65-F5344CB8AC3E}">
        <p14:creationId xmlns:p14="http://schemas.microsoft.com/office/powerpoint/2010/main" val="2020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t>Table des matières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7586758" cy="4170800"/>
          </a:xfrm>
        </p:spPr>
        <p:txBody>
          <a:bodyPr/>
          <a:lstStyle/>
          <a:p>
            <a:pPr marL="457200" indent="-457200">
              <a:buAutoNum type="arabicPeriod"/>
            </a:pPr>
            <a:r>
              <a:t>Capteurs satellitaires</a:t>
            </a:r>
          </a:p>
          <a:p>
            <a:pPr marL="457200" indent="-457200">
              <a:buAutoNum type="arabicPeriod"/>
            </a:pPr>
            <a:r>
              <a:t>Visualisation de l’image</a:t>
            </a:r>
          </a:p>
          <a:p>
            <a:pPr marL="457200" indent="-457200">
              <a:buAutoNum type="arabicPeriod"/>
            </a:pPr>
            <a:r>
              <a:t>Signature spectrale</a:t>
            </a:r>
          </a:p>
          <a:p>
            <a:pPr marL="457200" indent="-457200">
              <a:buAutoNum type="arabicPeriod"/>
            </a:pPr>
            <a:r>
              <a:t>Indices dérivés</a:t>
            </a:r>
          </a:p>
          <a:p>
            <a:pPr marL="457200" indent="-457200">
              <a:buAutoNum type="arabicPeriod"/>
            </a:pPr>
            <a:r>
              <a:t>Techniques de classification des images</a:t>
            </a:r>
          </a:p>
          <a:p>
            <a:endParaRPr/>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t>NDBI</a:t>
            </a:r>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t>Indice d’écart bâti normalisé</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r>
              <a:t>met l’accent sur les zones urbaines où la réflexion est généralement plus élevée dans la région de l’infrarouge court (SWIR) que dans la région proche infrarouge (RNI);</a:t>
            </a:r>
          </a:p>
          <a:p>
            <a:pPr marL="285750" indent="-285750">
              <a:buFontTx/>
              <a:buChar char="-"/>
            </a:pPr>
            <a:r>
              <a:t>Les candidatures; prévisions de ruissellement d’eau, aménagement du territoire,...</a:t>
            </a:r>
          </a:p>
          <a:p>
            <a:r>
              <a:t>Une zone urbaine ou une zone bâtie reflète davantage d’infrarouges à ondes courtes (SRI) que de proches infrarouges (NIR) aussi similaires que les sols nus</a:t>
            </a:r>
          </a:p>
          <a:p>
            <a:r>
              <a:t>sépare, dans une certaine mesure, les terrains bâtis des barren et des zones nues</a:t>
            </a:r>
          </a:p>
          <a:p>
            <a:endParaRPr/>
          </a:p>
          <a:p>
            <a:r>
              <a:t>Valeur de − 1.0 à + 1.0:</a:t>
            </a:r>
          </a:p>
          <a:p>
            <a:pPr marL="285750" indent="-285750">
              <a:buFontTx/>
              <a:buChar char="-"/>
            </a:pPr>
            <a:r>
              <a:t>Valeurs négatives: proposer des masses d’eau</a:t>
            </a:r>
          </a:p>
          <a:p>
            <a:pPr marL="285750" indent="-285750">
              <a:buFontTx/>
              <a:buChar char="-"/>
            </a:pPr>
            <a:r>
              <a:t>valeurs proches de zéro: zones végétalisées</a:t>
            </a:r>
          </a:p>
          <a:p>
            <a:pPr marL="285750" indent="-285750">
              <a:buFontTx/>
              <a:buChar char="-"/>
            </a:pPr>
            <a:r>
              <a:t>valeur approchant + 1: la zone urbaine présente une grande valeur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A0902D-573B-3164-5744-391C14AB1929}"/>
                  </a:ext>
                </a:extLst>
              </p:cNvPr>
              <p:cNvSpPr txBox="1"/>
              <p:nvPr/>
            </p:nvSpPr>
            <p:spPr>
              <a:xfrm>
                <a:off x="8572870" y="4261575"/>
                <a:ext cx="2311467" cy="525016"/>
              </a:xfrm>
              <a:prstGeom prst="rect">
                <a:avLst/>
              </a:prstGeom>
              <a:no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𝑁𝐷𝐵𝐼</m:t>
                      </m:r>
                      <m:r>
                        <a:rPr lang="nl-BE" b="0" i="1" smtClean="0">
                          <a:latin typeface="Cambria Math" panose="02040503050406030204" pitchFamily="18" charset="0"/>
                        </a:rPr>
                        <m:t>= </m:t>
                      </m:r>
                      <m:f>
                        <m:fPr>
                          <m:ctrlPr>
                            <a:rPr lang="nl-BE" b="0" i="1" smtClean="0">
                              <a:latin typeface="Cambria Math" panose="02040503050406030204" pitchFamily="18" charset="0"/>
                            </a:rPr>
                          </m:ctrlPr>
                        </m:fPr>
                        <m:num>
                          <m:r>
                            <a:rPr lang="nl-BE" b="0" i="1" smtClean="0">
                              <a:latin typeface="Cambria Math" panose="02040503050406030204" pitchFamily="18" charset="0"/>
                            </a:rPr>
                            <m:t>𝑆𝑊𝐼𝑅</m:t>
                          </m:r>
                          <m:r>
                            <a:rPr lang="nl-BE" b="0" i="1" smtClean="0">
                              <a:latin typeface="Cambria Math" panose="02040503050406030204" pitchFamily="18" charset="0"/>
                            </a:rPr>
                            <m:t> −</m:t>
                          </m:r>
                          <m:r>
                            <a:rPr lang="nl-BE" b="0" i="1" smtClean="0">
                              <a:latin typeface="Cambria Math" panose="02040503050406030204" pitchFamily="18" charset="0"/>
                            </a:rPr>
                            <m:t>𝑁𝐼𝑅</m:t>
                          </m:r>
                        </m:num>
                        <m:den>
                          <m:r>
                            <a:rPr lang="nl-BE" b="0" i="1" smtClean="0">
                              <a:latin typeface="Cambria Math" panose="02040503050406030204" pitchFamily="18" charset="0"/>
                            </a:rPr>
                            <m:t>𝑆𝑊𝐼𝑅</m:t>
                          </m:r>
                          <m:r>
                            <a:rPr lang="nl-BE" b="0" i="1" smtClean="0">
                              <a:latin typeface="Cambria Math" panose="02040503050406030204" pitchFamily="18" charset="0"/>
                            </a:rPr>
                            <m:t>+</m:t>
                          </m:r>
                          <m:r>
                            <a:rPr lang="nl-BE" b="0" i="1" smtClean="0">
                              <a:latin typeface="Cambria Math" panose="02040503050406030204" pitchFamily="18" charset="0"/>
                            </a:rPr>
                            <m:t>𝑁𝐼𝑅</m:t>
                          </m:r>
                        </m:den>
                      </m:f>
                    </m:oMath>
                  </m:oMathPara>
                </a14:m>
                <a:endParaRPr/>
              </a:p>
            </p:txBody>
          </p:sp>
        </mc:Choice>
        <mc:Fallback xmlns="">
          <p:sp>
            <p:nvSpPr>
              <p:cNvPr id="5" name="TextBox 4">
                <a:extLst>
                  <a:ext uri="{FF2B5EF4-FFF2-40B4-BE49-F238E27FC236}">
                    <a16:creationId xmlns:a16="http://schemas.microsoft.com/office/drawing/2014/main" id="{24A0902D-573B-3164-5744-391C14AB1929}"/>
                  </a:ext>
                </a:extLst>
              </p:cNvPr>
              <p:cNvSpPr txBox="1">
                <a:spLocks noRot="1" noChangeAspect="1" noMove="1" noResize="1" noEditPoints="1" noAdjustHandles="1" noChangeArrowheads="1" noChangeShapeType="1" noTextEdit="1"/>
              </p:cNvSpPr>
              <p:nvPr/>
            </p:nvSpPr>
            <p:spPr>
              <a:xfrm>
                <a:off x="8572870" y="4261575"/>
                <a:ext cx="2311467" cy="525016"/>
              </a:xfrm>
              <a:prstGeom prst="rect">
                <a:avLst/>
              </a:prstGeom>
              <a:blipFill>
                <a:blip r:embed="rId3"/>
                <a:stretch>
                  <a:fillRect/>
                </a:stretch>
              </a:blipFill>
            </p:spPr>
            <p:txBody>
              <a:bodyPr/>
              <a:lstStyle/>
              <a:p>
                <a:pPr>
                  <a:defRPr>
                    <a:noFill/>
                  </a:defRPr>
                </a:pPr>
                <a:r>
                  <a:t> </a:t>
                </a:r>
              </a:p>
            </p:txBody>
          </p:sp>
        </mc:Fallback>
      </mc:AlternateContent>
    </p:spTree>
    <p:extLst>
      <p:ext uri="{BB962C8B-B14F-4D97-AF65-F5344CB8AC3E}">
        <p14:creationId xmlns:p14="http://schemas.microsoft.com/office/powerpoint/2010/main" val="278366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t>NDBI</a:t>
            </a:r>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t>Indice d’écart bâti normalisé</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endParaRPr/>
          </a:p>
        </p:txBody>
      </p:sp>
      <p:pic>
        <p:nvPicPr>
          <p:cNvPr id="7" name="Picture 6" descr="A green map with red dots  Description automatically generated">
            <a:extLst>
              <a:ext uri="{FF2B5EF4-FFF2-40B4-BE49-F238E27FC236}">
                <a16:creationId xmlns:a16="http://schemas.microsoft.com/office/drawing/2014/main" id="{F4EAB7F1-9602-0B86-2D3F-C23CA2919F05}"/>
              </a:ext>
            </a:extLst>
          </p:cNvPr>
          <p:cNvPicPr>
            <a:picLocks noChangeAspect="1"/>
          </p:cNvPicPr>
          <p:nvPr/>
        </p:nvPicPr>
        <p:blipFill rotWithShape="1">
          <a:blip r:embed="rId3"/>
          <a:srcRect t="1899"/>
          <a:stretch/>
        </p:blipFill>
        <p:spPr>
          <a:xfrm>
            <a:off x="3265136" y="2113916"/>
            <a:ext cx="5534797" cy="4009167"/>
          </a:xfrm>
          <a:prstGeom prst="rect">
            <a:avLst/>
          </a:prstGeom>
        </p:spPr>
      </p:pic>
    </p:spTree>
    <p:extLst>
      <p:ext uri="{BB962C8B-B14F-4D97-AF65-F5344CB8AC3E}">
        <p14:creationId xmlns:p14="http://schemas.microsoft.com/office/powerpoint/2010/main" val="137561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9A39-F75D-0398-903A-A9875E9D2AF6}"/>
              </a:ext>
            </a:extLst>
          </p:cNvPr>
          <p:cNvSpPr>
            <a:spLocks noGrp="1"/>
          </p:cNvSpPr>
          <p:nvPr>
            <p:ph type="title"/>
          </p:nvPr>
        </p:nvSpPr>
        <p:spPr/>
        <p:txBody>
          <a:bodyPr/>
          <a:lstStyle/>
          <a:p>
            <a:r>
              <a:t>Exercice</a:t>
            </a:r>
          </a:p>
        </p:txBody>
      </p:sp>
      <p:sp>
        <p:nvSpPr>
          <p:cNvPr id="3" name="Text Placeholder 2">
            <a:extLst>
              <a:ext uri="{FF2B5EF4-FFF2-40B4-BE49-F238E27FC236}">
                <a16:creationId xmlns:a16="http://schemas.microsoft.com/office/drawing/2014/main" id="{3ED440CC-4D74-F198-1C41-170927692187}"/>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6B4A98A-BF83-18A6-9B18-07FDA72ABFF4}"/>
              </a:ext>
            </a:extLst>
          </p:cNvPr>
          <p:cNvSpPr>
            <a:spLocks noGrp="1"/>
          </p:cNvSpPr>
          <p:nvPr>
            <p:ph type="body" sz="quarter" idx="11"/>
          </p:nvPr>
        </p:nvSpPr>
        <p:spPr/>
        <p:txBody>
          <a:bodyPr/>
          <a:lstStyle/>
          <a:p>
            <a:r>
              <a:t>4.2</a:t>
            </a:r>
          </a:p>
        </p:txBody>
      </p:sp>
    </p:spTree>
    <p:extLst>
      <p:ext uri="{BB962C8B-B14F-4D97-AF65-F5344CB8AC3E}">
        <p14:creationId xmlns:p14="http://schemas.microsoft.com/office/powerpoint/2010/main" val="195851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35EC-42C5-29FE-E0B7-6C9B86BEFC75}"/>
              </a:ext>
            </a:extLst>
          </p:cNvPr>
          <p:cNvSpPr>
            <a:spLocks noGrp="1"/>
          </p:cNvSpPr>
          <p:nvPr>
            <p:ph type="title"/>
          </p:nvPr>
        </p:nvSpPr>
        <p:spPr/>
        <p:txBody>
          <a:bodyPr>
            <a:normAutofit fontScale="90000"/>
          </a:bodyPr>
          <a:lstStyle/>
          <a:p>
            <a:r>
              <a:t>Différents satellites Sentinelles </a:t>
            </a:r>
          </a:p>
        </p:txBody>
      </p:sp>
      <p:pic>
        <p:nvPicPr>
          <p:cNvPr id="6" name="Picture 5">
            <a:extLst>
              <a:ext uri="{FF2B5EF4-FFF2-40B4-BE49-F238E27FC236}">
                <a16:creationId xmlns:a16="http://schemas.microsoft.com/office/drawing/2014/main" id="{09AB28F0-5AE5-B7EA-FBDA-0C8D6D3B66AB}"/>
              </a:ext>
            </a:extLst>
          </p:cNvPr>
          <p:cNvPicPr>
            <a:picLocks noChangeAspect="1"/>
          </p:cNvPicPr>
          <p:nvPr/>
        </p:nvPicPr>
        <p:blipFill>
          <a:blip r:embed="rId2"/>
          <a:stretch>
            <a:fillRect/>
          </a:stretch>
        </p:blipFill>
        <p:spPr>
          <a:xfrm>
            <a:off x="140769" y="1954941"/>
            <a:ext cx="5568284" cy="1725896"/>
          </a:xfrm>
          <a:prstGeom prst="rect">
            <a:avLst/>
          </a:prstGeom>
        </p:spPr>
      </p:pic>
      <p:pic>
        <p:nvPicPr>
          <p:cNvPr id="8" name="Picture 7">
            <a:extLst>
              <a:ext uri="{FF2B5EF4-FFF2-40B4-BE49-F238E27FC236}">
                <a16:creationId xmlns:a16="http://schemas.microsoft.com/office/drawing/2014/main" id="{0133344E-6454-3251-611C-F1F8D81F9724}"/>
              </a:ext>
            </a:extLst>
          </p:cNvPr>
          <p:cNvPicPr>
            <a:picLocks noChangeAspect="1"/>
          </p:cNvPicPr>
          <p:nvPr/>
        </p:nvPicPr>
        <p:blipFill>
          <a:blip r:embed="rId3"/>
          <a:stretch>
            <a:fillRect/>
          </a:stretch>
        </p:blipFill>
        <p:spPr>
          <a:xfrm>
            <a:off x="128497" y="4349447"/>
            <a:ext cx="5489037" cy="1663345"/>
          </a:xfrm>
          <a:prstGeom prst="rect">
            <a:avLst/>
          </a:prstGeom>
        </p:spPr>
      </p:pic>
      <p:pic>
        <p:nvPicPr>
          <p:cNvPr id="10" name="Picture 9">
            <a:extLst>
              <a:ext uri="{FF2B5EF4-FFF2-40B4-BE49-F238E27FC236}">
                <a16:creationId xmlns:a16="http://schemas.microsoft.com/office/drawing/2014/main" id="{9E3B4B04-F866-4CB5-812C-BEA1E6F930F5}"/>
              </a:ext>
            </a:extLst>
          </p:cNvPr>
          <p:cNvPicPr>
            <a:picLocks noChangeAspect="1"/>
          </p:cNvPicPr>
          <p:nvPr/>
        </p:nvPicPr>
        <p:blipFill>
          <a:blip r:embed="rId4"/>
          <a:stretch>
            <a:fillRect/>
          </a:stretch>
        </p:blipFill>
        <p:spPr>
          <a:xfrm>
            <a:off x="5617533" y="1877292"/>
            <a:ext cx="6207877" cy="1893183"/>
          </a:xfrm>
          <a:prstGeom prst="rect">
            <a:avLst/>
          </a:prstGeom>
        </p:spPr>
      </p:pic>
      <p:pic>
        <p:nvPicPr>
          <p:cNvPr id="12" name="Picture 11">
            <a:extLst>
              <a:ext uri="{FF2B5EF4-FFF2-40B4-BE49-F238E27FC236}">
                <a16:creationId xmlns:a16="http://schemas.microsoft.com/office/drawing/2014/main" id="{8FC1E07E-34F3-047A-0946-B02CBF9E789D}"/>
              </a:ext>
            </a:extLst>
          </p:cNvPr>
          <p:cNvPicPr>
            <a:picLocks noChangeAspect="1"/>
          </p:cNvPicPr>
          <p:nvPr/>
        </p:nvPicPr>
        <p:blipFill>
          <a:blip r:embed="rId5"/>
          <a:stretch>
            <a:fillRect/>
          </a:stretch>
        </p:blipFill>
        <p:spPr>
          <a:xfrm>
            <a:off x="5888102" y="4119609"/>
            <a:ext cx="6303898" cy="1893183"/>
          </a:xfrm>
          <a:prstGeom prst="rect">
            <a:avLst/>
          </a:prstGeom>
        </p:spPr>
      </p:pic>
      <p:sp>
        <p:nvSpPr>
          <p:cNvPr id="13" name="Rectangle 12">
            <a:extLst>
              <a:ext uri="{FF2B5EF4-FFF2-40B4-BE49-F238E27FC236}">
                <a16:creationId xmlns:a16="http://schemas.microsoft.com/office/drawing/2014/main" id="{EFD7AB92-0E69-C999-7E7A-55F9E07C78EA}"/>
              </a:ext>
            </a:extLst>
          </p:cNvPr>
          <p:cNvSpPr/>
          <p:nvPr/>
        </p:nvSpPr>
        <p:spPr>
          <a:xfrm>
            <a:off x="140769" y="5082363"/>
            <a:ext cx="1751826" cy="11695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321977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F0C2-AB70-DD81-DCE1-BB95C289CC35}"/>
              </a:ext>
            </a:extLst>
          </p:cNvPr>
          <p:cNvSpPr>
            <a:spLocks noGrp="1"/>
          </p:cNvSpPr>
          <p:nvPr>
            <p:ph type="title"/>
          </p:nvPr>
        </p:nvSpPr>
        <p:spPr/>
        <p:txBody>
          <a:bodyPr>
            <a:normAutofit fontScale="90000"/>
          </a:bodyPr>
          <a:lstStyle/>
          <a:p>
            <a:r>
              <a:t>Obtenir des données</a:t>
            </a:r>
          </a:p>
        </p:txBody>
      </p:sp>
      <p:sp>
        <p:nvSpPr>
          <p:cNvPr id="3" name="Text Placeholder 2">
            <a:extLst>
              <a:ext uri="{FF2B5EF4-FFF2-40B4-BE49-F238E27FC236}">
                <a16:creationId xmlns:a16="http://schemas.microsoft.com/office/drawing/2014/main" id="{6691DFB4-E112-31B3-36D9-46710D64D48E}"/>
              </a:ext>
            </a:extLst>
          </p:cNvPr>
          <p:cNvSpPr>
            <a:spLocks noGrp="1"/>
          </p:cNvSpPr>
          <p:nvPr>
            <p:ph type="body" sz="quarter" idx="10"/>
          </p:nvPr>
        </p:nvSpPr>
        <p:spPr>
          <a:xfrm>
            <a:off x="840639" y="1542130"/>
            <a:ext cx="7446111" cy="528638"/>
          </a:xfrm>
        </p:spPr>
        <p:txBody>
          <a:bodyPr>
            <a:normAutofit/>
          </a:bodyPr>
          <a:lstStyle/>
          <a:p>
            <a:r>
              <a:rPr lang="nl-BE" dirty="0">
                <a:hlinkClick r:id="rId3"/>
              </a:rPr>
              <a:t>https://browser.dataspace.copernicus.eu/</a:t>
            </a:r>
            <a:r>
              <a:rPr lang="nl-BE" dirty="0"/>
              <a:t> </a:t>
            </a:r>
            <a:endParaRPr lang="en-BE" dirty="0"/>
          </a:p>
        </p:txBody>
      </p:sp>
      <p:sp>
        <p:nvSpPr>
          <p:cNvPr id="4" name="Text Placeholder 3">
            <a:extLst>
              <a:ext uri="{FF2B5EF4-FFF2-40B4-BE49-F238E27FC236}">
                <a16:creationId xmlns:a16="http://schemas.microsoft.com/office/drawing/2014/main" id="{CA780CDC-EB19-F44C-A6B6-4CFC3D41B1A6}"/>
              </a:ext>
            </a:extLst>
          </p:cNvPr>
          <p:cNvSpPr>
            <a:spLocks noGrp="1"/>
          </p:cNvSpPr>
          <p:nvPr>
            <p:ph type="body" sz="quarter" idx="11"/>
          </p:nvPr>
        </p:nvSpPr>
        <p:spPr/>
        <p:txBody>
          <a:bodyPr/>
          <a:lstStyle/>
          <a:p>
            <a:endParaRPr/>
          </a:p>
        </p:txBody>
      </p:sp>
      <p:pic>
        <p:nvPicPr>
          <p:cNvPr id="6" name="Picture 5">
            <a:extLst>
              <a:ext uri="{FF2B5EF4-FFF2-40B4-BE49-F238E27FC236}">
                <a16:creationId xmlns:a16="http://schemas.microsoft.com/office/drawing/2014/main" id="{DF58A189-CF98-0365-6A4C-9442AFF5FDE1}"/>
              </a:ext>
            </a:extLst>
          </p:cNvPr>
          <p:cNvPicPr>
            <a:picLocks noChangeAspect="1"/>
          </p:cNvPicPr>
          <p:nvPr/>
        </p:nvPicPr>
        <p:blipFill>
          <a:blip r:embed="rId4"/>
          <a:stretch>
            <a:fillRect/>
          </a:stretch>
        </p:blipFill>
        <p:spPr>
          <a:xfrm>
            <a:off x="8393805" y="0"/>
            <a:ext cx="3059832" cy="6858000"/>
          </a:xfrm>
          <a:prstGeom prst="rect">
            <a:avLst/>
          </a:prstGeom>
        </p:spPr>
      </p:pic>
      <p:pic>
        <p:nvPicPr>
          <p:cNvPr id="8" name="Picture 7">
            <a:extLst>
              <a:ext uri="{FF2B5EF4-FFF2-40B4-BE49-F238E27FC236}">
                <a16:creationId xmlns:a16="http://schemas.microsoft.com/office/drawing/2014/main" id="{624AFC7A-A8AB-60B4-D708-065C3D44D6B5}"/>
              </a:ext>
            </a:extLst>
          </p:cNvPr>
          <p:cNvPicPr>
            <a:picLocks noChangeAspect="1"/>
          </p:cNvPicPr>
          <p:nvPr/>
        </p:nvPicPr>
        <p:blipFill>
          <a:blip r:embed="rId5"/>
          <a:stretch>
            <a:fillRect/>
          </a:stretch>
        </p:blipFill>
        <p:spPr>
          <a:xfrm>
            <a:off x="838200" y="3429000"/>
            <a:ext cx="6708311" cy="2296453"/>
          </a:xfrm>
          <a:prstGeom prst="rect">
            <a:avLst/>
          </a:prstGeom>
        </p:spPr>
      </p:pic>
    </p:spTree>
    <p:extLst>
      <p:ext uri="{BB962C8B-B14F-4D97-AF65-F5344CB8AC3E}">
        <p14:creationId xmlns:p14="http://schemas.microsoft.com/office/powerpoint/2010/main" val="224107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80D-8698-B532-2639-91F7BA195E52}"/>
              </a:ext>
            </a:extLst>
          </p:cNvPr>
          <p:cNvSpPr>
            <a:spLocks noGrp="1"/>
          </p:cNvSpPr>
          <p:nvPr>
            <p:ph type="title"/>
          </p:nvPr>
        </p:nvSpPr>
        <p:spPr/>
        <p:txBody>
          <a:bodyPr>
            <a:normAutofit fontScale="90000"/>
          </a:bodyPr>
          <a:lstStyle/>
          <a:p>
            <a:r>
              <a:t>Données ouvertes</a:t>
            </a:r>
          </a:p>
        </p:txBody>
      </p:sp>
      <p:sp>
        <p:nvSpPr>
          <p:cNvPr id="3" name="Text Placeholder 2">
            <a:extLst>
              <a:ext uri="{FF2B5EF4-FFF2-40B4-BE49-F238E27FC236}">
                <a16:creationId xmlns:a16="http://schemas.microsoft.com/office/drawing/2014/main" id="{DC8C8733-0572-2E5F-192D-16EB0523F81A}"/>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CA4A90E3-0AA4-A7F1-673F-B761DAA8B499}"/>
              </a:ext>
            </a:extLst>
          </p:cNvPr>
          <p:cNvSpPr>
            <a:spLocks noGrp="1"/>
          </p:cNvSpPr>
          <p:nvPr>
            <p:ph type="body" sz="quarter" idx="11"/>
          </p:nvPr>
        </p:nvSpPr>
        <p:spPr/>
        <p:txBody>
          <a:bodyPr/>
          <a:lstStyle/>
          <a:p>
            <a:r>
              <a:t>Où trouver les données?</a:t>
            </a:r>
          </a:p>
          <a:p>
            <a:r>
              <a:t>xyz.SAFE \ xyz.SAFE \ granule \ xyz \ IMI DATA</a:t>
            </a:r>
          </a:p>
        </p:txBody>
      </p:sp>
      <p:pic>
        <p:nvPicPr>
          <p:cNvPr id="6" name="Picture 5">
            <a:extLst>
              <a:ext uri="{FF2B5EF4-FFF2-40B4-BE49-F238E27FC236}">
                <a16:creationId xmlns:a16="http://schemas.microsoft.com/office/drawing/2014/main" id="{A1B8EAE6-6CB5-EC35-75B9-706E0B28078B}"/>
              </a:ext>
            </a:extLst>
          </p:cNvPr>
          <p:cNvPicPr>
            <a:picLocks noChangeAspect="1"/>
          </p:cNvPicPr>
          <p:nvPr/>
        </p:nvPicPr>
        <p:blipFill rotWithShape="1">
          <a:blip r:embed="rId3"/>
          <a:srcRect r="54091"/>
          <a:stretch/>
        </p:blipFill>
        <p:spPr>
          <a:xfrm>
            <a:off x="838200" y="3636269"/>
            <a:ext cx="3180907" cy="2301927"/>
          </a:xfrm>
          <a:prstGeom prst="rect">
            <a:avLst/>
          </a:prstGeom>
        </p:spPr>
      </p:pic>
      <p:sp>
        <p:nvSpPr>
          <p:cNvPr id="8" name="Rectangle 7">
            <a:extLst>
              <a:ext uri="{FF2B5EF4-FFF2-40B4-BE49-F238E27FC236}">
                <a16:creationId xmlns:a16="http://schemas.microsoft.com/office/drawing/2014/main" id="{E7DCC9AF-7290-87B2-EF1B-DC48A7D4832E}"/>
              </a:ext>
            </a:extLst>
          </p:cNvPr>
          <p:cNvSpPr/>
          <p:nvPr/>
        </p:nvSpPr>
        <p:spPr>
          <a:xfrm>
            <a:off x="4329159" y="4325567"/>
            <a:ext cx="556563" cy="923330"/>
          </a:xfrm>
          <a:prstGeom prst="rect">
            <a:avLst/>
          </a:prstGeom>
          <a:noFill/>
        </p:spPr>
        <p:txBody>
          <a:bodyPr wrap="none" lIns="91440" tIns="45720" rIns="91440" bIns="45720">
            <a:spAutoFit/>
          </a:bodyPr>
          <a:lstStyle/>
          <a:p>
            <a:pPr algn="ctr">
              <a:defRPr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defRPr>
            </a:pPr>
            <a:r>
              <a:t>?</a:t>
            </a:r>
            <a:endParaRPr sz="5400" b="1" cap="non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 name="Picture 9">
            <a:extLst>
              <a:ext uri="{FF2B5EF4-FFF2-40B4-BE49-F238E27FC236}">
                <a16:creationId xmlns:a16="http://schemas.microsoft.com/office/drawing/2014/main" id="{9A0E9925-DF38-DA2A-EA35-6A89BD044CB4}"/>
              </a:ext>
            </a:extLst>
          </p:cNvPr>
          <p:cNvPicPr>
            <a:picLocks noChangeAspect="1"/>
          </p:cNvPicPr>
          <p:nvPr/>
        </p:nvPicPr>
        <p:blipFill>
          <a:blip r:embed="rId4"/>
          <a:stretch>
            <a:fillRect/>
          </a:stretch>
        </p:blipFill>
        <p:spPr>
          <a:xfrm>
            <a:off x="6465607" y="423317"/>
            <a:ext cx="2801482" cy="1743780"/>
          </a:xfrm>
          <a:prstGeom prst="rect">
            <a:avLst/>
          </a:prstGeom>
        </p:spPr>
      </p:pic>
      <p:pic>
        <p:nvPicPr>
          <p:cNvPr id="12" name="Picture 11">
            <a:extLst>
              <a:ext uri="{FF2B5EF4-FFF2-40B4-BE49-F238E27FC236}">
                <a16:creationId xmlns:a16="http://schemas.microsoft.com/office/drawing/2014/main" id="{744A847D-6268-3D2A-D919-76E9D849D1CC}"/>
              </a:ext>
            </a:extLst>
          </p:cNvPr>
          <p:cNvPicPr>
            <a:picLocks noChangeAspect="1"/>
          </p:cNvPicPr>
          <p:nvPr/>
        </p:nvPicPr>
        <p:blipFill>
          <a:blip r:embed="rId5"/>
          <a:stretch>
            <a:fillRect/>
          </a:stretch>
        </p:blipFill>
        <p:spPr>
          <a:xfrm>
            <a:off x="6465607" y="2328193"/>
            <a:ext cx="2601376" cy="1734251"/>
          </a:xfrm>
          <a:prstGeom prst="rect">
            <a:avLst/>
          </a:prstGeom>
        </p:spPr>
      </p:pic>
      <p:pic>
        <p:nvPicPr>
          <p:cNvPr id="14" name="Picture 13">
            <a:extLst>
              <a:ext uri="{FF2B5EF4-FFF2-40B4-BE49-F238E27FC236}">
                <a16:creationId xmlns:a16="http://schemas.microsoft.com/office/drawing/2014/main" id="{10C5D020-6F8A-A517-C49D-41CC4F8DD411}"/>
              </a:ext>
            </a:extLst>
          </p:cNvPr>
          <p:cNvPicPr>
            <a:picLocks noChangeAspect="1"/>
          </p:cNvPicPr>
          <p:nvPr/>
        </p:nvPicPr>
        <p:blipFill>
          <a:blip r:embed="rId6"/>
          <a:stretch>
            <a:fillRect/>
          </a:stretch>
        </p:blipFill>
        <p:spPr>
          <a:xfrm>
            <a:off x="6508486" y="4223540"/>
            <a:ext cx="2515617" cy="1734251"/>
          </a:xfrm>
          <a:prstGeom prst="rect">
            <a:avLst/>
          </a:prstGeom>
        </p:spPr>
      </p:pic>
      <p:pic>
        <p:nvPicPr>
          <p:cNvPr id="16" name="Picture 15">
            <a:extLst>
              <a:ext uri="{FF2B5EF4-FFF2-40B4-BE49-F238E27FC236}">
                <a16:creationId xmlns:a16="http://schemas.microsoft.com/office/drawing/2014/main" id="{CE4202BD-E139-C87E-F4FF-04FD8D5AB014}"/>
              </a:ext>
            </a:extLst>
          </p:cNvPr>
          <p:cNvPicPr>
            <a:picLocks noChangeAspect="1"/>
          </p:cNvPicPr>
          <p:nvPr/>
        </p:nvPicPr>
        <p:blipFill>
          <a:blip r:embed="rId7"/>
          <a:stretch>
            <a:fillRect/>
          </a:stretch>
        </p:blipFill>
        <p:spPr>
          <a:xfrm>
            <a:off x="9680791" y="4622383"/>
            <a:ext cx="2496559" cy="1696136"/>
          </a:xfrm>
          <a:prstGeom prst="rect">
            <a:avLst/>
          </a:prstGeom>
        </p:spPr>
      </p:pic>
      <p:sp>
        <p:nvSpPr>
          <p:cNvPr id="17" name="TextBox 16">
            <a:extLst>
              <a:ext uri="{FF2B5EF4-FFF2-40B4-BE49-F238E27FC236}">
                <a16:creationId xmlns:a16="http://schemas.microsoft.com/office/drawing/2014/main" id="{E3822704-AEC9-EFAB-6F9D-4F806C467CE1}"/>
              </a:ext>
            </a:extLst>
          </p:cNvPr>
          <p:cNvSpPr txBox="1"/>
          <p:nvPr/>
        </p:nvSpPr>
        <p:spPr>
          <a:xfrm>
            <a:off x="6508486" y="6434683"/>
            <a:ext cx="5521063" cy="369332"/>
          </a:xfrm>
          <a:prstGeom prst="rect">
            <a:avLst/>
          </a:prstGeom>
          <a:noFill/>
        </p:spPr>
        <p:txBody>
          <a:bodyPr wrap="none">
            <a:spAutoFit/>
          </a:bodyPr>
          <a:lstStyle/>
          <a:p>
            <a:r>
              <a:rPr lang="en-US" dirty="0">
                <a:hlinkClick r:id="rId8"/>
              </a:rPr>
              <a:t>Sentinel-2 Bands | Sentinel Hub custom scripts</a:t>
            </a:r>
            <a:endParaRPr lang="en-BE" dirty="0"/>
          </a:p>
        </p:txBody>
      </p:sp>
    </p:spTree>
    <p:extLst>
      <p:ext uri="{BB962C8B-B14F-4D97-AF65-F5344CB8AC3E}">
        <p14:creationId xmlns:p14="http://schemas.microsoft.com/office/powerpoint/2010/main" val="41143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DF98-608F-7460-0DA6-151785C92BE7}"/>
              </a:ext>
            </a:extLst>
          </p:cNvPr>
          <p:cNvSpPr>
            <a:spLocks noGrp="1"/>
          </p:cNvSpPr>
          <p:nvPr>
            <p:ph type="title"/>
          </p:nvPr>
        </p:nvSpPr>
        <p:spPr/>
        <p:txBody>
          <a:bodyPr>
            <a:normAutofit fontScale="90000"/>
          </a:bodyPr>
          <a:lstStyle/>
          <a:p>
            <a:r>
              <a:t>Dans SIG	</a:t>
            </a:r>
          </a:p>
        </p:txBody>
      </p:sp>
      <p:sp>
        <p:nvSpPr>
          <p:cNvPr id="3" name="Text Placeholder 2">
            <a:extLst>
              <a:ext uri="{FF2B5EF4-FFF2-40B4-BE49-F238E27FC236}">
                <a16:creationId xmlns:a16="http://schemas.microsoft.com/office/drawing/2014/main" id="{129D8D4A-F20B-D9A4-A333-6D333E5392D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E51B173-9B03-ACD5-3DCB-A52BB5BB99B3}"/>
              </a:ext>
            </a:extLst>
          </p:cNvPr>
          <p:cNvSpPr>
            <a:spLocks noGrp="1"/>
          </p:cNvSpPr>
          <p:nvPr>
            <p:ph type="body" sz="quarter" idx="11"/>
          </p:nvPr>
        </p:nvSpPr>
        <p:spPr/>
        <p:txBody>
          <a:bodyPr/>
          <a:lstStyle/>
          <a:p>
            <a:pPr marL="285750" indent="-285750">
              <a:buFontTx/>
              <a:buChar char="-"/>
            </a:pPr>
            <a:r>
              <a:t>Charger une couche individuelle (Rename avec F2) </a:t>
            </a:r>
          </a:p>
          <a:p>
            <a:pPr marL="285750" indent="-285750">
              <a:buFontTx/>
              <a:buChar char="-"/>
            </a:pPr>
            <a:r>
              <a:t>Combiner en un seul: Catastrophe virtuelle construite</a:t>
            </a:r>
          </a:p>
          <a:p>
            <a:r>
              <a:t>EXTRÉMITÉ: renommer les couches en F12</a:t>
            </a:r>
          </a:p>
          <a:p>
            <a:pPr marL="285750" indent="-285750">
              <a:buFontTx/>
              <a:buChar char="-"/>
            </a:pPr>
            <a:endParaRPr/>
          </a:p>
          <a:p>
            <a:endParaRPr/>
          </a:p>
        </p:txBody>
      </p:sp>
      <p:pic>
        <p:nvPicPr>
          <p:cNvPr id="6" name="Picture 5">
            <a:extLst>
              <a:ext uri="{FF2B5EF4-FFF2-40B4-BE49-F238E27FC236}">
                <a16:creationId xmlns:a16="http://schemas.microsoft.com/office/drawing/2014/main" id="{D42CCBE7-E1DA-E864-E792-595E7361F135}"/>
              </a:ext>
            </a:extLst>
          </p:cNvPr>
          <p:cNvPicPr>
            <a:picLocks noChangeAspect="1"/>
          </p:cNvPicPr>
          <p:nvPr/>
        </p:nvPicPr>
        <p:blipFill>
          <a:blip r:embed="rId2"/>
          <a:stretch>
            <a:fillRect/>
          </a:stretch>
        </p:blipFill>
        <p:spPr>
          <a:xfrm>
            <a:off x="4469580" y="0"/>
            <a:ext cx="8037491" cy="6858000"/>
          </a:xfrm>
          <a:prstGeom prst="rect">
            <a:avLst/>
          </a:prstGeom>
        </p:spPr>
      </p:pic>
      <p:pic>
        <p:nvPicPr>
          <p:cNvPr id="8" name="Picture 7">
            <a:extLst>
              <a:ext uri="{FF2B5EF4-FFF2-40B4-BE49-F238E27FC236}">
                <a16:creationId xmlns:a16="http://schemas.microsoft.com/office/drawing/2014/main" id="{4E2C7F49-961C-8787-F711-A59ABAA2CBB1}"/>
              </a:ext>
            </a:extLst>
          </p:cNvPr>
          <p:cNvPicPr>
            <a:picLocks noChangeAspect="1"/>
          </p:cNvPicPr>
          <p:nvPr/>
        </p:nvPicPr>
        <p:blipFill>
          <a:blip r:embed="rId3"/>
          <a:stretch>
            <a:fillRect/>
          </a:stretch>
        </p:blipFill>
        <p:spPr>
          <a:xfrm>
            <a:off x="340895" y="4412998"/>
            <a:ext cx="10348333" cy="1467443"/>
          </a:xfrm>
          <a:prstGeom prst="rect">
            <a:avLst/>
          </a:prstGeom>
        </p:spPr>
      </p:pic>
      <p:cxnSp>
        <p:nvCxnSpPr>
          <p:cNvPr id="7" name="Straight Arrow Connector 6">
            <a:extLst>
              <a:ext uri="{FF2B5EF4-FFF2-40B4-BE49-F238E27FC236}">
                <a16:creationId xmlns:a16="http://schemas.microsoft.com/office/drawing/2014/main" id="{3416BB4A-2846-D786-8F3C-9DE092E682F2}"/>
              </a:ext>
            </a:extLst>
          </p:cNvPr>
          <p:cNvCxnSpPr>
            <a:endCxn id="8" idx="0"/>
          </p:cNvCxnSpPr>
          <p:nvPr/>
        </p:nvCxnSpPr>
        <p:spPr>
          <a:xfrm flipH="1">
            <a:off x="5515062" y="845208"/>
            <a:ext cx="6786808" cy="35677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B4AD363-A29B-0FD6-1338-8DC9FA22BBA9}"/>
              </a:ext>
            </a:extLst>
          </p:cNvPr>
          <p:cNvCxnSpPr/>
          <p:nvPr/>
        </p:nvCxnSpPr>
        <p:spPr>
          <a:xfrm>
            <a:off x="3242930" y="1075342"/>
            <a:ext cx="1307805" cy="189932"/>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177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066-81F6-DCB1-6A87-656779E88D1D}"/>
              </a:ext>
            </a:extLst>
          </p:cNvPr>
          <p:cNvSpPr>
            <a:spLocks noGrp="1"/>
          </p:cNvSpPr>
          <p:nvPr>
            <p:ph type="title"/>
          </p:nvPr>
        </p:nvSpPr>
        <p:spPr/>
        <p:txBody>
          <a:bodyPr>
            <a:normAutofit fontScale="90000"/>
          </a:bodyPr>
          <a:lstStyle/>
          <a:p>
            <a:r>
              <a:t>NDVI</a:t>
            </a:r>
          </a:p>
        </p:txBody>
      </p:sp>
      <p:sp>
        <p:nvSpPr>
          <p:cNvPr id="4" name="Text Placeholder 3">
            <a:extLst>
              <a:ext uri="{FF2B5EF4-FFF2-40B4-BE49-F238E27FC236}">
                <a16:creationId xmlns:a16="http://schemas.microsoft.com/office/drawing/2014/main" id="{AAD46BA8-9BFA-ADD1-92C9-2A497E469B68}"/>
              </a:ext>
            </a:extLst>
          </p:cNvPr>
          <p:cNvSpPr>
            <a:spLocks noGrp="1"/>
          </p:cNvSpPr>
          <p:nvPr>
            <p:ph type="body" sz="quarter" idx="11"/>
          </p:nvPr>
        </p:nvSpPr>
        <p:spPr/>
        <p:txBody>
          <a:bodyPr/>
          <a:lstStyle/>
          <a:p>
            <a:endParaRPr/>
          </a:p>
        </p:txBody>
      </p:sp>
      <p:pic>
        <p:nvPicPr>
          <p:cNvPr id="5" name="Picture 4">
            <a:extLst>
              <a:ext uri="{FF2B5EF4-FFF2-40B4-BE49-F238E27FC236}">
                <a16:creationId xmlns:a16="http://schemas.microsoft.com/office/drawing/2014/main" id="{7E1009ED-CF31-8462-84F7-CEAF59B84059}"/>
              </a:ext>
            </a:extLst>
          </p:cNvPr>
          <p:cNvPicPr>
            <a:picLocks noChangeAspect="1"/>
          </p:cNvPicPr>
          <p:nvPr/>
        </p:nvPicPr>
        <p:blipFill>
          <a:blip r:embed="rId2"/>
          <a:stretch>
            <a:fillRect/>
          </a:stretch>
        </p:blipFill>
        <p:spPr>
          <a:xfrm>
            <a:off x="838200" y="1529430"/>
            <a:ext cx="2127688" cy="524301"/>
          </a:xfrm>
          <a:prstGeom prst="rect">
            <a:avLst/>
          </a:prstGeom>
        </p:spPr>
      </p:pic>
      <p:pic>
        <p:nvPicPr>
          <p:cNvPr id="6" name="Picture 5">
            <a:extLst>
              <a:ext uri="{FF2B5EF4-FFF2-40B4-BE49-F238E27FC236}">
                <a16:creationId xmlns:a16="http://schemas.microsoft.com/office/drawing/2014/main" id="{931D30DD-2BA2-929D-E8F7-DC7423E217DE}"/>
              </a:ext>
            </a:extLst>
          </p:cNvPr>
          <p:cNvPicPr>
            <a:picLocks noChangeAspect="1"/>
          </p:cNvPicPr>
          <p:nvPr/>
        </p:nvPicPr>
        <p:blipFill>
          <a:blip r:embed="rId3"/>
          <a:stretch>
            <a:fillRect/>
          </a:stretch>
        </p:blipFill>
        <p:spPr>
          <a:xfrm>
            <a:off x="4698420" y="468385"/>
            <a:ext cx="2515617" cy="1734251"/>
          </a:xfrm>
          <a:prstGeom prst="rect">
            <a:avLst/>
          </a:prstGeom>
        </p:spPr>
      </p:pic>
      <p:pic>
        <p:nvPicPr>
          <p:cNvPr id="7" name="Picture 6">
            <a:extLst>
              <a:ext uri="{FF2B5EF4-FFF2-40B4-BE49-F238E27FC236}">
                <a16:creationId xmlns:a16="http://schemas.microsoft.com/office/drawing/2014/main" id="{EE14E9DB-4944-15F9-7D0B-906801B0FD93}"/>
              </a:ext>
            </a:extLst>
          </p:cNvPr>
          <p:cNvPicPr>
            <a:picLocks noChangeAspect="1"/>
          </p:cNvPicPr>
          <p:nvPr/>
        </p:nvPicPr>
        <p:blipFill>
          <a:blip r:embed="rId4"/>
          <a:stretch>
            <a:fillRect/>
          </a:stretch>
        </p:blipFill>
        <p:spPr>
          <a:xfrm>
            <a:off x="7214037" y="506500"/>
            <a:ext cx="2496559" cy="1696136"/>
          </a:xfrm>
          <a:prstGeom prst="rect">
            <a:avLst/>
          </a:prstGeom>
        </p:spPr>
      </p:pic>
      <p:sp>
        <p:nvSpPr>
          <p:cNvPr id="8" name="TextBox 7">
            <a:extLst>
              <a:ext uri="{FF2B5EF4-FFF2-40B4-BE49-F238E27FC236}">
                <a16:creationId xmlns:a16="http://schemas.microsoft.com/office/drawing/2014/main" id="{BB2B0712-CD8A-1B45-2B98-047C880D0B8E}"/>
              </a:ext>
            </a:extLst>
          </p:cNvPr>
          <p:cNvSpPr txBox="1"/>
          <p:nvPr/>
        </p:nvSpPr>
        <p:spPr>
          <a:xfrm rot="16200000">
            <a:off x="3571723" y="1105795"/>
            <a:ext cx="1290738" cy="369332"/>
          </a:xfrm>
          <a:prstGeom prst="rect">
            <a:avLst/>
          </a:prstGeom>
          <a:noFill/>
        </p:spPr>
        <p:txBody>
          <a:bodyPr wrap="none">
            <a:spAutoFit/>
          </a:bodyPr>
          <a:lstStyle/>
          <a:p>
            <a:r>
              <a:t>Sentinelle 2</a:t>
            </a:r>
          </a:p>
        </p:txBody>
      </p:sp>
      <p:pic>
        <p:nvPicPr>
          <p:cNvPr id="11" name="Picture 10">
            <a:extLst>
              <a:ext uri="{FF2B5EF4-FFF2-40B4-BE49-F238E27FC236}">
                <a16:creationId xmlns:a16="http://schemas.microsoft.com/office/drawing/2014/main" id="{A20C963F-A17E-E0B9-3D67-EE24B37B4CC6}"/>
              </a:ext>
            </a:extLst>
          </p:cNvPr>
          <p:cNvPicPr>
            <a:picLocks noChangeAspect="1"/>
          </p:cNvPicPr>
          <p:nvPr/>
        </p:nvPicPr>
        <p:blipFill>
          <a:blip r:embed="rId5"/>
          <a:stretch>
            <a:fillRect/>
          </a:stretch>
        </p:blipFill>
        <p:spPr>
          <a:xfrm>
            <a:off x="2965888" y="2280194"/>
            <a:ext cx="5910959" cy="3564500"/>
          </a:xfrm>
          <a:prstGeom prst="rect">
            <a:avLst/>
          </a:prstGeom>
        </p:spPr>
      </p:pic>
    </p:spTree>
    <p:extLst>
      <p:ext uri="{BB962C8B-B14F-4D97-AF65-F5344CB8AC3E}">
        <p14:creationId xmlns:p14="http://schemas.microsoft.com/office/powerpoint/2010/main" val="16855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066-81F6-DCB1-6A87-656779E88D1D}"/>
              </a:ext>
            </a:extLst>
          </p:cNvPr>
          <p:cNvSpPr>
            <a:spLocks noGrp="1"/>
          </p:cNvSpPr>
          <p:nvPr>
            <p:ph type="title"/>
          </p:nvPr>
        </p:nvSpPr>
        <p:spPr/>
        <p:txBody>
          <a:bodyPr>
            <a:normAutofit fontScale="90000"/>
          </a:bodyPr>
          <a:lstStyle/>
          <a:p>
            <a:r>
              <a:t>NDVI</a:t>
            </a:r>
          </a:p>
        </p:txBody>
      </p:sp>
      <p:sp>
        <p:nvSpPr>
          <p:cNvPr id="4" name="Text Placeholder 3">
            <a:extLst>
              <a:ext uri="{FF2B5EF4-FFF2-40B4-BE49-F238E27FC236}">
                <a16:creationId xmlns:a16="http://schemas.microsoft.com/office/drawing/2014/main" id="{AAD46BA8-9BFA-ADD1-92C9-2A497E469B68}"/>
              </a:ext>
            </a:extLst>
          </p:cNvPr>
          <p:cNvSpPr>
            <a:spLocks noGrp="1"/>
          </p:cNvSpPr>
          <p:nvPr>
            <p:ph type="body" sz="quarter" idx="11"/>
          </p:nvPr>
        </p:nvSpPr>
        <p:spPr/>
        <p:txBody>
          <a:bodyPr/>
          <a:lstStyle/>
          <a:p>
            <a:endParaRPr/>
          </a:p>
        </p:txBody>
      </p:sp>
      <p:pic>
        <p:nvPicPr>
          <p:cNvPr id="5" name="Picture 4">
            <a:extLst>
              <a:ext uri="{FF2B5EF4-FFF2-40B4-BE49-F238E27FC236}">
                <a16:creationId xmlns:a16="http://schemas.microsoft.com/office/drawing/2014/main" id="{7E1009ED-CF31-8462-84F7-CEAF59B84059}"/>
              </a:ext>
            </a:extLst>
          </p:cNvPr>
          <p:cNvPicPr>
            <a:picLocks noChangeAspect="1"/>
          </p:cNvPicPr>
          <p:nvPr/>
        </p:nvPicPr>
        <p:blipFill>
          <a:blip r:embed="rId2"/>
          <a:stretch>
            <a:fillRect/>
          </a:stretch>
        </p:blipFill>
        <p:spPr>
          <a:xfrm>
            <a:off x="838200" y="1529430"/>
            <a:ext cx="2127688" cy="524301"/>
          </a:xfrm>
          <a:prstGeom prst="rect">
            <a:avLst/>
          </a:prstGeom>
        </p:spPr>
      </p:pic>
      <p:pic>
        <p:nvPicPr>
          <p:cNvPr id="6" name="Picture 5">
            <a:extLst>
              <a:ext uri="{FF2B5EF4-FFF2-40B4-BE49-F238E27FC236}">
                <a16:creationId xmlns:a16="http://schemas.microsoft.com/office/drawing/2014/main" id="{931D30DD-2BA2-929D-E8F7-DC7423E217DE}"/>
              </a:ext>
            </a:extLst>
          </p:cNvPr>
          <p:cNvPicPr>
            <a:picLocks noChangeAspect="1"/>
          </p:cNvPicPr>
          <p:nvPr/>
        </p:nvPicPr>
        <p:blipFill>
          <a:blip r:embed="rId3"/>
          <a:stretch>
            <a:fillRect/>
          </a:stretch>
        </p:blipFill>
        <p:spPr>
          <a:xfrm>
            <a:off x="4698420" y="468385"/>
            <a:ext cx="2515617" cy="1734251"/>
          </a:xfrm>
          <a:prstGeom prst="rect">
            <a:avLst/>
          </a:prstGeom>
        </p:spPr>
      </p:pic>
      <p:pic>
        <p:nvPicPr>
          <p:cNvPr id="7" name="Picture 6">
            <a:extLst>
              <a:ext uri="{FF2B5EF4-FFF2-40B4-BE49-F238E27FC236}">
                <a16:creationId xmlns:a16="http://schemas.microsoft.com/office/drawing/2014/main" id="{EE14E9DB-4944-15F9-7D0B-906801B0FD93}"/>
              </a:ext>
            </a:extLst>
          </p:cNvPr>
          <p:cNvPicPr>
            <a:picLocks noChangeAspect="1"/>
          </p:cNvPicPr>
          <p:nvPr/>
        </p:nvPicPr>
        <p:blipFill>
          <a:blip r:embed="rId4"/>
          <a:stretch>
            <a:fillRect/>
          </a:stretch>
        </p:blipFill>
        <p:spPr>
          <a:xfrm>
            <a:off x="7214037" y="506500"/>
            <a:ext cx="2496559" cy="1696136"/>
          </a:xfrm>
          <a:prstGeom prst="rect">
            <a:avLst/>
          </a:prstGeom>
        </p:spPr>
      </p:pic>
      <p:sp>
        <p:nvSpPr>
          <p:cNvPr id="8" name="TextBox 7">
            <a:extLst>
              <a:ext uri="{FF2B5EF4-FFF2-40B4-BE49-F238E27FC236}">
                <a16:creationId xmlns:a16="http://schemas.microsoft.com/office/drawing/2014/main" id="{BB2B0712-CD8A-1B45-2B98-047C880D0B8E}"/>
              </a:ext>
            </a:extLst>
          </p:cNvPr>
          <p:cNvSpPr txBox="1"/>
          <p:nvPr/>
        </p:nvSpPr>
        <p:spPr>
          <a:xfrm rot="16200000">
            <a:off x="3571723" y="1105795"/>
            <a:ext cx="1290738" cy="369332"/>
          </a:xfrm>
          <a:prstGeom prst="rect">
            <a:avLst/>
          </a:prstGeom>
          <a:noFill/>
        </p:spPr>
        <p:txBody>
          <a:bodyPr wrap="none">
            <a:spAutoFit/>
          </a:bodyPr>
          <a:lstStyle/>
          <a:p>
            <a:r>
              <a:t>Sentinelle 2</a:t>
            </a:r>
          </a:p>
        </p:txBody>
      </p:sp>
      <p:pic>
        <p:nvPicPr>
          <p:cNvPr id="9" name="Picture 8">
            <a:extLst>
              <a:ext uri="{FF2B5EF4-FFF2-40B4-BE49-F238E27FC236}">
                <a16:creationId xmlns:a16="http://schemas.microsoft.com/office/drawing/2014/main" id="{79D85EBC-85CF-E4C6-114C-598B1E6B8527}"/>
              </a:ext>
            </a:extLst>
          </p:cNvPr>
          <p:cNvPicPr>
            <a:picLocks noChangeAspect="1"/>
          </p:cNvPicPr>
          <p:nvPr/>
        </p:nvPicPr>
        <p:blipFill>
          <a:blip r:embed="rId5"/>
          <a:stretch>
            <a:fillRect/>
          </a:stretch>
        </p:blipFill>
        <p:spPr>
          <a:xfrm>
            <a:off x="2708838" y="2053731"/>
            <a:ext cx="5837506" cy="4707666"/>
          </a:xfrm>
          <a:prstGeom prst="rect">
            <a:avLst/>
          </a:prstGeom>
        </p:spPr>
      </p:pic>
    </p:spTree>
    <p:extLst>
      <p:ext uri="{BB962C8B-B14F-4D97-AF65-F5344CB8AC3E}">
        <p14:creationId xmlns:p14="http://schemas.microsoft.com/office/powerpoint/2010/main" val="418264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1BCD-A3B2-E7EB-D39F-D6A767F590BF}"/>
              </a:ext>
            </a:extLst>
          </p:cNvPr>
          <p:cNvSpPr>
            <a:spLocks noGrp="1"/>
          </p:cNvSpPr>
          <p:nvPr>
            <p:ph type="title"/>
          </p:nvPr>
        </p:nvSpPr>
        <p:spPr/>
        <p:txBody>
          <a:bodyPr/>
          <a:lstStyle/>
          <a:p>
            <a:r>
              <a:t>Techniques de classification des images </a:t>
            </a:r>
          </a:p>
        </p:txBody>
      </p:sp>
      <p:sp>
        <p:nvSpPr>
          <p:cNvPr id="4" name="Text Placeholder 3">
            <a:extLst>
              <a:ext uri="{FF2B5EF4-FFF2-40B4-BE49-F238E27FC236}">
                <a16:creationId xmlns:a16="http://schemas.microsoft.com/office/drawing/2014/main" id="{DAA58BC8-80AF-6CB1-1F63-F936591D6308}"/>
              </a:ext>
            </a:extLst>
          </p:cNvPr>
          <p:cNvSpPr>
            <a:spLocks noGrp="1"/>
          </p:cNvSpPr>
          <p:nvPr>
            <p:ph type="body" sz="quarter" idx="11"/>
          </p:nvPr>
        </p:nvSpPr>
        <p:spPr/>
        <p:txBody>
          <a:bodyPr/>
          <a:lstStyle/>
          <a:p>
            <a:r>
              <a:t>5</a:t>
            </a:r>
          </a:p>
        </p:txBody>
      </p:sp>
    </p:spTree>
    <p:extLst>
      <p:ext uri="{BB962C8B-B14F-4D97-AF65-F5344CB8AC3E}">
        <p14:creationId xmlns:p14="http://schemas.microsoft.com/office/powerpoint/2010/main" val="403937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ABF8-2D62-3123-A775-4F07034577DC}"/>
              </a:ext>
            </a:extLst>
          </p:cNvPr>
          <p:cNvSpPr>
            <a:spLocks noGrp="1"/>
          </p:cNvSpPr>
          <p:nvPr>
            <p:ph type="title"/>
          </p:nvPr>
        </p:nvSpPr>
        <p:spPr/>
        <p:txBody>
          <a:bodyPr/>
          <a:lstStyle/>
          <a:p>
            <a:r>
              <a:t>Objectifs d’apprentissage</a:t>
            </a:r>
          </a:p>
        </p:txBody>
      </p:sp>
      <p:sp>
        <p:nvSpPr>
          <p:cNvPr id="3" name="Text Placeholder 2">
            <a:extLst>
              <a:ext uri="{FF2B5EF4-FFF2-40B4-BE49-F238E27FC236}">
                <a16:creationId xmlns:a16="http://schemas.microsoft.com/office/drawing/2014/main" id="{9E994C19-F332-377C-71F2-28184181C140}"/>
              </a:ext>
            </a:extLst>
          </p:cNvPr>
          <p:cNvSpPr>
            <a:spLocks noGrp="1"/>
          </p:cNvSpPr>
          <p:nvPr>
            <p:ph type="body" sz="quarter" idx="10"/>
          </p:nvPr>
        </p:nvSpPr>
        <p:spPr>
          <a:xfrm>
            <a:off x="2417321" y="1713915"/>
            <a:ext cx="8166179" cy="4170800"/>
          </a:xfrm>
        </p:spPr>
        <p:txBody>
          <a:bodyPr/>
          <a:lstStyle/>
          <a:p>
            <a:r>
              <a:t>À la fin du cours, les participants doivent pouvoir:</a:t>
            </a:r>
          </a:p>
          <a:p>
            <a:pPr marL="342900" indent="-342900">
              <a:buFontTx/>
              <a:buChar char="-"/>
            </a:pPr>
            <a:r>
              <a:t>Expliquer ce qu’est un composite de couleur véritable et mensongère. </a:t>
            </a:r>
          </a:p>
          <a:p>
            <a:pPr marL="342900" indent="-342900">
              <a:buFontTx/>
              <a:buChar char="-"/>
            </a:pPr>
            <a:r>
              <a:t> expliquer la pertinence des signatures spectrales pour la classification des images </a:t>
            </a:r>
          </a:p>
          <a:p>
            <a:pPr marL="342900" indent="-342900">
              <a:buFontTx/>
              <a:buChar char="-"/>
            </a:pPr>
            <a:r>
              <a:t>Expliquez le calculateur de raster &amp; ampNDVI</a:t>
            </a:r>
          </a:p>
          <a:p>
            <a:pPr marL="342900" indent="-342900">
              <a:buFontTx/>
              <a:buChar char="-"/>
            </a:pPr>
            <a:endParaRPr/>
          </a:p>
        </p:txBody>
      </p:sp>
    </p:spTree>
    <p:extLst>
      <p:ext uri="{BB962C8B-B14F-4D97-AF65-F5344CB8AC3E}">
        <p14:creationId xmlns:p14="http://schemas.microsoft.com/office/powerpoint/2010/main" val="309509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6300-3AAD-76DF-1565-98076474F9D9}"/>
              </a:ext>
            </a:extLst>
          </p:cNvPr>
          <p:cNvSpPr>
            <a:spLocks noGrp="1"/>
          </p:cNvSpPr>
          <p:nvPr>
            <p:ph type="title"/>
          </p:nvPr>
        </p:nvSpPr>
        <p:spPr/>
        <p:txBody>
          <a:bodyPr>
            <a:normAutofit fontScale="90000"/>
          </a:bodyPr>
          <a:lstStyle/>
          <a:p>
            <a:r>
              <a:t>Techniques de classification</a:t>
            </a:r>
          </a:p>
        </p:txBody>
      </p:sp>
      <p:sp>
        <p:nvSpPr>
          <p:cNvPr id="3" name="Text Placeholder 2">
            <a:extLst>
              <a:ext uri="{FF2B5EF4-FFF2-40B4-BE49-F238E27FC236}">
                <a16:creationId xmlns:a16="http://schemas.microsoft.com/office/drawing/2014/main" id="{CF879EC3-6C40-A232-A8AE-BB13BE743C80}"/>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CF4E46C6-2870-F349-7EC6-D33734754C1A}"/>
              </a:ext>
            </a:extLst>
          </p:cNvPr>
          <p:cNvSpPr>
            <a:spLocks noGrp="1"/>
          </p:cNvSpPr>
          <p:nvPr>
            <p:ph type="body" sz="quarter" idx="11"/>
          </p:nvPr>
        </p:nvSpPr>
        <p:spPr/>
        <p:txBody>
          <a:bodyPr>
            <a:normAutofit lnSpcReduction="10000"/>
          </a:bodyPr>
          <a:lstStyle/>
          <a:p>
            <a:r>
              <a:t>Contexte de la RS: attribution d’une classe à chaque pixcel</a:t>
            </a:r>
          </a:p>
          <a:p>
            <a:endParaRPr/>
          </a:p>
          <a:p>
            <a:r>
              <a:t>4 principaux types de techniques de classification des images par télédétection sont les suivants:</a:t>
            </a:r>
          </a:p>
          <a:p>
            <a:pPr marL="342900" indent="-342900">
              <a:buAutoNum type="arabicPeriod"/>
            </a:pPr>
            <a:r>
              <a:t>Classification non surveillée de l’image</a:t>
            </a:r>
          </a:p>
          <a:p>
            <a:pPr marL="342900" indent="-342900">
              <a:buAutoNum type="arabicPeriod"/>
            </a:pPr>
            <a:r>
              <a:t>Classification supervisée de l’image</a:t>
            </a:r>
          </a:p>
          <a:p>
            <a:pPr marL="342900" indent="-342900">
              <a:buAutoNum type="arabicPeriod"/>
            </a:pPr>
            <a:r>
              <a:t>Analyse d’image fondée sur des objectifs</a:t>
            </a:r>
          </a:p>
          <a:p>
            <a:pPr marL="342900" indent="-342900">
              <a:buAutoNum type="arabicPeriod"/>
            </a:pPr>
            <a:r>
              <a:t>Détection d’objets d’apprentissage profond</a:t>
            </a:r>
          </a:p>
          <a:p>
            <a:pPr marL="342900" indent="-342900">
              <a:buAutoNum type="arabicPeriod"/>
            </a:pPr>
            <a:endParaRPr/>
          </a:p>
          <a:p>
            <a:r>
              <a:t>Images à faible résolution spatiale: les deux classifications traditionnelles fondées sur des objectifs de développement durable fonctionnent bien</a:t>
            </a:r>
          </a:p>
          <a:p>
            <a:r>
              <a:t>Images à haute résolution spatiale: Supérieur de l’OBIA</a:t>
            </a:r>
          </a:p>
        </p:txBody>
      </p:sp>
    </p:spTree>
    <p:extLst>
      <p:ext uri="{BB962C8B-B14F-4D97-AF65-F5344CB8AC3E}">
        <p14:creationId xmlns:p14="http://schemas.microsoft.com/office/powerpoint/2010/main" val="114832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t>Classification non surveillée</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dirty="0"/>
              <a:t>Comment?</a:t>
            </a:r>
          </a:p>
          <a:p>
            <a:pPr marL="342900" indent="-342900">
              <a:buAutoNum type="arabicPeriod"/>
            </a:pPr>
            <a:r>
              <a:rPr dirty="0" err="1"/>
              <a:t>Groupes</a:t>
            </a:r>
            <a:r>
              <a:rPr dirty="0"/>
              <a:t> de pixels </a:t>
            </a:r>
            <a:r>
              <a:rPr dirty="0" err="1"/>
              <a:t>en</a:t>
            </a:r>
            <a:r>
              <a:rPr dirty="0"/>
              <a:t> «clusters» </a:t>
            </a:r>
            <a:r>
              <a:rPr dirty="0" err="1"/>
              <a:t>en</a:t>
            </a:r>
            <a:r>
              <a:rPr dirty="0"/>
              <a:t> </a:t>
            </a:r>
            <a:r>
              <a:rPr dirty="0" err="1"/>
              <a:t>fonction</a:t>
            </a:r>
            <a:r>
              <a:rPr dirty="0"/>
              <a:t> de </a:t>
            </a:r>
            <a:r>
              <a:rPr dirty="0" err="1"/>
              <a:t>leurs</a:t>
            </a:r>
            <a:r>
              <a:rPr dirty="0"/>
              <a:t> </a:t>
            </a:r>
            <a:r>
              <a:rPr dirty="0" err="1"/>
              <a:t>propriétés</a:t>
            </a:r>
            <a:r>
              <a:rPr dirty="0"/>
              <a:t> [Generate clusters]</a:t>
            </a:r>
          </a:p>
          <a:p>
            <a:pPr marL="342900" indent="-342900">
              <a:buAutoNum type="arabicPeriod"/>
            </a:pPr>
            <a:r>
              <a:rPr dirty="0" err="1"/>
              <a:t>Vous</a:t>
            </a:r>
            <a:r>
              <a:rPr dirty="0"/>
              <a:t> </a:t>
            </a:r>
            <a:r>
              <a:rPr dirty="0" err="1"/>
              <a:t>classez</a:t>
            </a:r>
            <a:r>
              <a:rPr dirty="0"/>
              <a:t> </a:t>
            </a:r>
            <a:r>
              <a:rPr dirty="0" err="1"/>
              <a:t>chaque</a:t>
            </a:r>
            <a:r>
              <a:rPr dirty="0"/>
              <a:t> </a:t>
            </a:r>
            <a:r>
              <a:rPr dirty="0" err="1"/>
              <a:t>grappe</a:t>
            </a:r>
            <a:r>
              <a:rPr dirty="0"/>
              <a:t> avec </a:t>
            </a:r>
            <a:r>
              <a:rPr dirty="0" err="1"/>
              <a:t>une</a:t>
            </a:r>
            <a:r>
              <a:rPr dirty="0"/>
              <a:t> </a:t>
            </a:r>
            <a:r>
              <a:rPr dirty="0" err="1"/>
              <a:t>classe</a:t>
            </a:r>
            <a:r>
              <a:rPr dirty="0"/>
              <a:t> </a:t>
            </a:r>
            <a:r>
              <a:rPr dirty="0" err="1"/>
              <a:t>d’occupation</a:t>
            </a:r>
            <a:r>
              <a:rPr dirty="0"/>
              <a:t> des sols [</a:t>
            </a:r>
            <a:r>
              <a:rPr dirty="0" err="1"/>
              <a:t>Afficher</a:t>
            </a:r>
            <a:r>
              <a:rPr dirty="0"/>
              <a:t> classes]</a:t>
            </a:r>
          </a:p>
          <a:p>
            <a:pPr marL="342900" indent="-342900">
              <a:buAutoNum type="arabicPeriod"/>
            </a:pPr>
            <a:endParaRPr dirty="0"/>
          </a:p>
          <a:p>
            <a:pPr marL="285750" indent="-285750">
              <a:buFontTx/>
              <a:buChar char="-"/>
            </a:pPr>
            <a:r>
              <a:rPr dirty="0"/>
              <a:t>Technique la plus </a:t>
            </a:r>
            <a:r>
              <a:rPr dirty="0" err="1"/>
              <a:t>élémentaire</a:t>
            </a:r>
            <a:endParaRPr dirty="0"/>
          </a:p>
          <a:p>
            <a:pPr marL="285750" indent="-285750">
              <a:buFontTx/>
              <a:buChar char="-"/>
            </a:pPr>
            <a:r>
              <a:rPr dirty="0" err="1"/>
              <a:t>algorithmes</a:t>
            </a:r>
            <a:r>
              <a:rPr dirty="0"/>
              <a:t> de </a:t>
            </a:r>
            <a:r>
              <a:rPr dirty="0" err="1"/>
              <a:t>regroupement</a:t>
            </a:r>
            <a:r>
              <a:rPr dirty="0"/>
              <a:t> </a:t>
            </a:r>
            <a:r>
              <a:rPr dirty="0" err="1"/>
              <a:t>d’images</a:t>
            </a:r>
            <a:endParaRPr dirty="0"/>
          </a:p>
          <a:p>
            <a:pPr marL="742950" lvl="1" indent="-285750">
              <a:buFontTx/>
              <a:buChar char="-"/>
              <a:defRPr sz="1400"/>
            </a:pPr>
            <a:r>
              <a:rPr lang="nl-BE" dirty="0"/>
              <a:t>K-means</a:t>
            </a:r>
            <a:endParaRPr dirty="0"/>
          </a:p>
          <a:p>
            <a:pPr marL="742950" lvl="1" indent="-285750">
              <a:buFontTx/>
              <a:buChar char="-"/>
              <a:defRPr sz="1400"/>
            </a:pPr>
            <a:r>
              <a:rPr dirty="0"/>
              <a:t>ISODATA</a:t>
            </a:r>
          </a:p>
          <a:p>
            <a:pPr marL="285750" indent="-285750">
              <a:buFontTx/>
              <a:buChar char="-"/>
            </a:pPr>
            <a:r>
              <a:rPr dirty="0"/>
              <a:t>Clusters </a:t>
            </a:r>
            <a:r>
              <a:rPr dirty="0" err="1"/>
              <a:t>déterminés</a:t>
            </a:r>
            <a:r>
              <a:rPr dirty="0"/>
              <a:t> par </a:t>
            </a:r>
            <a:r>
              <a:rPr dirty="0" err="1"/>
              <a:t>l’utilisateur</a:t>
            </a:r>
            <a:r>
              <a:rPr dirty="0"/>
              <a:t>: </a:t>
            </a:r>
          </a:p>
          <a:p>
            <a:r>
              <a:rPr dirty="0"/>
              <a:t>	Plus de clusters = </a:t>
            </a:r>
            <a:r>
              <a:rPr dirty="0" err="1"/>
              <a:t>moins</a:t>
            </a:r>
            <a:r>
              <a:rPr dirty="0"/>
              <a:t> de </a:t>
            </a:r>
            <a:r>
              <a:rPr dirty="0" err="1"/>
              <a:t>variabilité</a:t>
            </a:r>
            <a:r>
              <a:rPr dirty="0"/>
              <a:t> au sein </a:t>
            </a:r>
            <a:r>
              <a:rPr dirty="0" err="1"/>
              <a:t>d’une</a:t>
            </a:r>
            <a:r>
              <a:rPr dirty="0"/>
              <a:t> </a:t>
            </a:r>
            <a:r>
              <a:rPr dirty="0" err="1"/>
              <a:t>même</a:t>
            </a:r>
            <a:r>
              <a:rPr dirty="0"/>
              <a:t> </a:t>
            </a:r>
            <a:r>
              <a:rPr dirty="0" err="1"/>
              <a:t>classe</a:t>
            </a:r>
            <a:r>
              <a:rPr dirty="0"/>
              <a:t>, </a:t>
            </a:r>
            <a:r>
              <a:rPr dirty="0" err="1"/>
              <a:t>mais</a:t>
            </a:r>
            <a:r>
              <a:rPr dirty="0"/>
              <a:t> plus </a:t>
            </a:r>
            <a:r>
              <a:rPr dirty="0" err="1"/>
              <a:t>d’une</a:t>
            </a:r>
            <a:r>
              <a:rPr dirty="0"/>
              <a:t> </a:t>
            </a:r>
            <a:r>
              <a:rPr dirty="0" err="1"/>
              <a:t>classe</a:t>
            </a:r>
            <a:r>
              <a:rPr dirty="0"/>
              <a:t> à </a:t>
            </a:r>
            <a:r>
              <a:rPr dirty="0" err="1"/>
              <a:t>l’autre</a:t>
            </a:r>
            <a:r>
              <a:rPr dirty="0"/>
              <a:t>. </a:t>
            </a:r>
          </a:p>
        </p:txBody>
      </p:sp>
      <p:pic>
        <p:nvPicPr>
          <p:cNvPr id="3074" name="Picture 2" descr="Unsupervised Classification Diagram">
            <a:extLst>
              <a:ext uri="{FF2B5EF4-FFF2-40B4-BE49-F238E27FC236}">
                <a16:creationId xmlns:a16="http://schemas.microsoft.com/office/drawing/2014/main" id="{90F2A7F5-B6EB-3FC7-1424-0C36AA29A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720" y="3038506"/>
            <a:ext cx="20288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4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t>Classification surveillée</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normAutofit lnSpcReduction="10000"/>
          </a:bodyPr>
          <a:lstStyle/>
          <a:p>
            <a:r>
              <a:t>3 étapes de base:</a:t>
            </a:r>
          </a:p>
          <a:p>
            <a:pPr marL="342900" indent="-342900">
              <a:buAutoNum type="arabicPeriod"/>
            </a:pPr>
            <a:r>
              <a:t>Sélectionner des zones/sites/échantillons de formation: sélectionner des échantillons représentatifs pour chaque classe d’occupation des sols</a:t>
            </a:r>
          </a:p>
          <a:p>
            <a:pPr marL="342900" indent="-342900">
              <a:buAutoNum type="arabicPeriod"/>
            </a:pPr>
            <a:r>
              <a:t>Générer un fichier de signature</a:t>
            </a:r>
          </a:p>
          <a:p>
            <a:pPr marL="342900" indent="-342900">
              <a:buAutoNum type="arabicPeriod"/>
            </a:pPr>
            <a:r>
              <a:t>Classifier</a:t>
            </a:r>
          </a:p>
          <a:p>
            <a:pPr marL="342900" indent="-342900">
              <a:buAutoNum type="arabicPeriod"/>
            </a:pPr>
            <a:endParaRPr/>
          </a:p>
          <a:p>
            <a:r>
              <a:t>Pour chaque classe d’occupation des sols, vous continuez à créer des échantillons de formation </a:t>
            </a:r>
          </a:p>
          <a:p>
            <a:r>
              <a:t>jusqu’à ce que vous ayez des échantillons représentatifs pour chaque classe. </a:t>
            </a:r>
          </a:p>
          <a:p>
            <a:endParaRPr/>
          </a:p>
          <a:p>
            <a:r>
              <a:t>À son tour, cela générerait un fichier de signature, qui stocke toutes les informations spectrales des échantillons de formation.</a:t>
            </a:r>
          </a:p>
        </p:txBody>
      </p:sp>
      <p:pic>
        <p:nvPicPr>
          <p:cNvPr id="4098" name="Picture 2" descr="Supervised Classification Diagram">
            <a:extLst>
              <a:ext uri="{FF2B5EF4-FFF2-40B4-BE49-F238E27FC236}">
                <a16:creationId xmlns:a16="http://schemas.microsoft.com/office/drawing/2014/main" id="{A1FBE9A9-B669-CA77-2910-EE24EDBD3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537"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t>Classification surveillée</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dirty="0" err="1"/>
              <a:t>Informations</a:t>
            </a:r>
            <a:r>
              <a:rPr dirty="0"/>
              <a:t> </a:t>
            </a:r>
            <a:r>
              <a:rPr dirty="0" err="1"/>
              <a:t>spectrales</a:t>
            </a:r>
            <a:r>
              <a:rPr dirty="0"/>
              <a:t> (signature) </a:t>
            </a:r>
            <a:r>
              <a:rPr dirty="0" err="1"/>
              <a:t>utilisées</a:t>
            </a:r>
            <a:r>
              <a:rPr dirty="0"/>
              <a:t> pour classer </a:t>
            </a:r>
            <a:r>
              <a:rPr dirty="0" err="1"/>
              <a:t>d’autres</a:t>
            </a:r>
            <a:r>
              <a:rPr dirty="0"/>
              <a:t> pixels.</a:t>
            </a:r>
          </a:p>
          <a:p>
            <a:r>
              <a:rPr dirty="0" err="1"/>
              <a:t>Différents</a:t>
            </a:r>
            <a:r>
              <a:rPr dirty="0"/>
              <a:t> </a:t>
            </a:r>
            <a:r>
              <a:rPr dirty="0" err="1"/>
              <a:t>algorithmes</a:t>
            </a:r>
            <a:r>
              <a:rPr dirty="0"/>
              <a:t>:</a:t>
            </a:r>
          </a:p>
          <a:p>
            <a:pPr marL="285750" indent="-285750">
              <a:buFontTx/>
              <a:buChar char="-"/>
            </a:pPr>
            <a:r>
              <a:rPr dirty="0" err="1"/>
              <a:t>Probabilité</a:t>
            </a:r>
            <a:r>
              <a:rPr dirty="0"/>
              <a:t> </a:t>
            </a:r>
            <a:r>
              <a:rPr dirty="0" err="1"/>
              <a:t>maximale</a:t>
            </a:r>
            <a:endParaRPr dirty="0"/>
          </a:p>
          <a:p>
            <a:pPr marL="285750" indent="-285750">
              <a:buFontTx/>
              <a:buChar char="-"/>
            </a:pPr>
            <a:r>
              <a:rPr dirty="0"/>
              <a:t>Distance </a:t>
            </a:r>
            <a:r>
              <a:rPr dirty="0" err="1"/>
              <a:t>minium</a:t>
            </a:r>
            <a:endParaRPr dirty="0"/>
          </a:p>
          <a:p>
            <a:pPr marL="285750" indent="-285750">
              <a:buFontTx/>
              <a:buChar char="-"/>
            </a:pPr>
            <a:r>
              <a:rPr dirty="0" err="1"/>
              <a:t>Principaux</a:t>
            </a:r>
            <a:r>
              <a:rPr dirty="0"/>
              <a:t> </a:t>
            </a:r>
            <a:r>
              <a:rPr dirty="0" err="1"/>
              <a:t>éléments</a:t>
            </a:r>
            <a:endParaRPr dirty="0"/>
          </a:p>
          <a:p>
            <a:pPr marL="285750" indent="-285750">
              <a:buFontTx/>
              <a:buChar char="-"/>
            </a:pPr>
            <a:r>
              <a:rPr dirty="0"/>
              <a:t>Machine </a:t>
            </a:r>
            <a:r>
              <a:rPr dirty="0" err="1"/>
              <a:t>vectorielle</a:t>
            </a:r>
            <a:r>
              <a:rPr dirty="0"/>
              <a:t> de support (SVM)</a:t>
            </a:r>
          </a:p>
          <a:p>
            <a:pPr marL="285750" indent="-285750">
              <a:buFontTx/>
              <a:buChar char="-"/>
            </a:pPr>
            <a:r>
              <a:rPr dirty="0"/>
              <a:t>Groupe ISO</a:t>
            </a:r>
            <a:endParaRPr lang="nl-BE" dirty="0"/>
          </a:p>
          <a:p>
            <a:r>
              <a:rPr lang="nl-BE" dirty="0">
                <a:sym typeface="Wingdings" panose="05000000000000000000" pitchFamily="2" charset="2"/>
              </a:rPr>
              <a:t>	 </a:t>
            </a:r>
            <a:r>
              <a:rPr dirty="0"/>
              <a:t>Les tester</a:t>
            </a:r>
            <a:endParaRPr sz="1600" dirty="0"/>
          </a:p>
        </p:txBody>
      </p:sp>
      <p:pic>
        <p:nvPicPr>
          <p:cNvPr id="5" name="Picture 2" descr="Supervised Classification Diagram">
            <a:extLst>
              <a:ext uri="{FF2B5EF4-FFF2-40B4-BE49-F238E27FC236}">
                <a16:creationId xmlns:a16="http://schemas.microsoft.com/office/drawing/2014/main" id="{E49C8219-73A7-490A-8269-44989656E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359"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33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E1DF-382A-65E8-9E53-285497FD5C2A}"/>
              </a:ext>
            </a:extLst>
          </p:cNvPr>
          <p:cNvSpPr>
            <a:spLocks noGrp="1"/>
          </p:cNvSpPr>
          <p:nvPr>
            <p:ph type="title"/>
          </p:nvPr>
        </p:nvSpPr>
        <p:spPr>
          <a:xfrm>
            <a:off x="838200" y="845208"/>
            <a:ext cx="9353724" cy="1225560"/>
          </a:xfrm>
        </p:spPr>
        <p:txBody>
          <a:bodyPr>
            <a:normAutofit fontScale="90000"/>
          </a:bodyPr>
          <a:lstStyle/>
          <a:p>
            <a:r>
              <a:t>Classification non supervisée par rapport à la classification supervisée</a:t>
            </a:r>
          </a:p>
        </p:txBody>
      </p:sp>
      <p:sp>
        <p:nvSpPr>
          <p:cNvPr id="4" name="Text Placeholder 3">
            <a:extLst>
              <a:ext uri="{FF2B5EF4-FFF2-40B4-BE49-F238E27FC236}">
                <a16:creationId xmlns:a16="http://schemas.microsoft.com/office/drawing/2014/main" id="{365BF6AA-4D89-75C5-D27C-0759F4E849B0}"/>
              </a:ext>
            </a:extLst>
          </p:cNvPr>
          <p:cNvSpPr>
            <a:spLocks noGrp="1"/>
          </p:cNvSpPr>
          <p:nvPr>
            <p:ph type="body" sz="quarter" idx="11"/>
          </p:nvPr>
        </p:nvSpPr>
        <p:spPr/>
        <p:txBody>
          <a:bodyPr/>
          <a:lstStyle/>
          <a:p>
            <a:endParaRPr/>
          </a:p>
        </p:txBody>
      </p:sp>
      <p:pic>
        <p:nvPicPr>
          <p:cNvPr id="5122" name="Picture 2">
            <a:extLst>
              <a:ext uri="{FF2B5EF4-FFF2-40B4-BE49-F238E27FC236}">
                <a16:creationId xmlns:a16="http://schemas.microsoft.com/office/drawing/2014/main" id="{877D11C0-6FEE-D596-5806-CB7C2C1AC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070768"/>
            <a:ext cx="11315700" cy="3781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C4C698-D165-2F37-0081-1A448E15C411}"/>
              </a:ext>
            </a:extLst>
          </p:cNvPr>
          <p:cNvSpPr txBox="1"/>
          <p:nvPr/>
        </p:nvSpPr>
        <p:spPr>
          <a:xfrm>
            <a:off x="9909942" y="5713693"/>
            <a:ext cx="1441420" cy="276999"/>
          </a:xfrm>
          <a:prstGeom prst="rect">
            <a:avLst/>
          </a:prstGeom>
          <a:noFill/>
        </p:spPr>
        <p:txBody>
          <a:bodyPr wrap="none">
            <a:spAutoFit/>
          </a:bodyPr>
          <a:lstStyle/>
          <a:p>
            <a:pPr>
              <a:defRPr sz="1200"/>
            </a:pPr>
            <a:r>
              <a:t>Devashree, 2022</a:t>
            </a:r>
            <a:endParaRPr sz="1200"/>
          </a:p>
        </p:txBody>
      </p:sp>
    </p:spTree>
    <p:extLst>
      <p:ext uri="{BB962C8B-B14F-4D97-AF65-F5344CB8AC3E}">
        <p14:creationId xmlns:p14="http://schemas.microsoft.com/office/powerpoint/2010/main" val="71350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t>Analyse d’image fondée sur des objectifs</a:t>
            </a:r>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t>Surveillance en amont non surveillée = classification fondée sur le pixel </a:t>
            </a:r>
          </a:p>
          <a:p>
            <a:r>
              <a:t>Vers l’Europe» </a:t>
            </a:r>
          </a:p>
          <a:p>
            <a:r>
              <a:t>Sur la base des objectifs: groupes de pixels en formes (vecteur: progression de la taille)</a:t>
            </a:r>
          </a:p>
          <a:p>
            <a:endParaRPr/>
          </a:p>
          <a:p>
            <a:r>
              <a:t>Marches:</a:t>
            </a:r>
          </a:p>
          <a:p>
            <a:pPr marL="342900" indent="-342900">
              <a:buAutoNum type="arabicPeriod"/>
            </a:pPr>
            <a:r>
              <a:t>Effectuer une segmentation multirésolution (groupes pixels)</a:t>
            </a:r>
          </a:p>
          <a:p>
            <a:pPr marL="342900" indent="-342900">
              <a:buAutoNum type="arabicPeriod"/>
            </a:pPr>
            <a:r>
              <a:t>Sélectionner des domaines de formation</a:t>
            </a:r>
          </a:p>
          <a:p>
            <a:pPr marL="342900" indent="-342900">
              <a:buAutoNum type="arabicPeriod"/>
            </a:pPr>
            <a:r>
              <a:t>Définir des statistiques</a:t>
            </a:r>
          </a:p>
          <a:p>
            <a:pPr marL="342900" indent="-342900">
              <a:buAutoNum type="arabicPeriod"/>
            </a:pPr>
            <a:r>
              <a:t>Classifier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2"/>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709136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t>Analyse d’image fondée sur des objectifs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t>Segmentation: si les objets sont très clairs, cela peut se faire au moyen d’un logiciel.</a:t>
            </a:r>
          </a:p>
          <a:p>
            <a:endParaRPr/>
          </a:p>
          <a:p>
            <a:r>
              <a:t>Méthodes de segmentation:</a:t>
            </a:r>
          </a:p>
          <a:p>
            <a:pPr marL="285750" indent="-285750">
              <a:buFontTx/>
              <a:buChar char="-"/>
            </a:pPr>
            <a:r>
              <a:t>Segmentation multirésolution </a:t>
            </a:r>
          </a:p>
          <a:p>
            <a:pPr marL="285750" indent="-285750">
              <a:buFontTx/>
              <a:buChar char="-"/>
            </a:pPr>
            <a:r>
              <a:t>Variation moyenne de la segmentation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149531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t>Analyse d’image fondée sur des objectifs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t>Méthodes de classification:</a:t>
            </a:r>
          </a:p>
          <a:p>
            <a:pPr marL="285750" indent="-285750">
              <a:buFontTx/>
              <a:buChar char="-"/>
            </a:pPr>
            <a:r>
              <a:t>Forme				par exemple, bâtiment rectangulaire</a:t>
            </a:r>
          </a:p>
          <a:p>
            <a:pPr marL="285750" indent="-285750">
              <a:buFontTx/>
              <a:buChar char="-"/>
            </a:pPr>
            <a:r>
              <a:t>Texture: homogénéité		par exemple, l’eau </a:t>
            </a:r>
          </a:p>
          <a:p>
            <a:pPr marL="285750" indent="-285750">
              <a:buFontTx/>
              <a:buChar char="-"/>
            </a:pPr>
            <a:r>
              <a:t>Spectral: valeurs moyennes R, G, B, NIR, SWIR</a:t>
            </a:r>
          </a:p>
          <a:p>
            <a:pPr marL="285750" indent="-285750">
              <a:buFontTx/>
              <a:buChar char="-"/>
            </a:pPr>
            <a:r>
              <a:t>Contexte géographique: voisins de la relation de proximité et de distance </a:t>
            </a:r>
          </a:p>
          <a:p>
            <a:pPr marL="285750" indent="-285750">
              <a:buFontTx/>
              <a:buChar char="-"/>
            </a:pPr>
            <a:r>
              <a:t>Classement du voisin le plus proche: classification surveillée similaire</a:t>
            </a:r>
          </a:p>
          <a:p>
            <a:pPr marL="800100" lvl="1" indent="-342900">
              <a:buFont typeface="Arial" panose="020B0604020202020204" pitchFamily="34" charset="0"/>
              <a:buChar char="•"/>
              <a:defRPr sz="1400"/>
            </a:pPr>
            <a:r>
              <a:t>Segmentation multirésolution</a:t>
            </a:r>
          </a:p>
          <a:p>
            <a:pPr marL="800100" lvl="1" indent="-342900">
              <a:buFont typeface="Arial" panose="020B0604020202020204" pitchFamily="34" charset="0"/>
              <a:buChar char="•"/>
              <a:defRPr sz="1400"/>
            </a:pPr>
            <a:r>
              <a:t>L’utilisateur identifie des sites d’échantillonnage</a:t>
            </a:r>
          </a:p>
          <a:p>
            <a:pPr marL="800100" lvl="1" indent="-342900">
              <a:buFont typeface="Arial" panose="020B0604020202020204" pitchFamily="34" charset="0"/>
              <a:buChar char="•"/>
              <a:defRPr sz="1400"/>
            </a:pPr>
            <a:r>
              <a:t>Statistiques relatives aux objets</a:t>
            </a:r>
          </a:p>
          <a:p>
            <a:pPr marL="800100" lvl="1" indent="-342900">
              <a:buFont typeface="Arial" panose="020B0604020202020204" pitchFamily="34" charset="0"/>
              <a:buChar char="•"/>
              <a:defRPr sz="1400"/>
            </a:pPr>
            <a:r>
              <a:t>NN classe les objets sur la base des données précédentes</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7018124" y="3981732"/>
            <a:ext cx="4988010" cy="2529976"/>
          </a:xfrm>
          <a:prstGeom prst="rect">
            <a:avLst/>
          </a:prstGeom>
        </p:spPr>
      </p:pic>
    </p:spTree>
    <p:extLst>
      <p:ext uri="{BB962C8B-B14F-4D97-AF65-F5344CB8AC3E}">
        <p14:creationId xmlns:p14="http://schemas.microsoft.com/office/powerpoint/2010/main" val="176895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82C3-8A7A-7883-16F6-4321B42C6A89}"/>
              </a:ext>
            </a:extLst>
          </p:cNvPr>
          <p:cNvSpPr>
            <a:spLocks noGrp="1"/>
          </p:cNvSpPr>
          <p:nvPr>
            <p:ph type="title"/>
          </p:nvPr>
        </p:nvSpPr>
        <p:spPr/>
        <p:txBody>
          <a:bodyPr>
            <a:normAutofit fontScale="90000"/>
          </a:bodyPr>
          <a:lstStyle/>
          <a:p>
            <a:r>
              <a:t>Détection d’objets d’apprentissage profond</a:t>
            </a:r>
          </a:p>
        </p:txBody>
      </p:sp>
      <p:sp>
        <p:nvSpPr>
          <p:cNvPr id="4" name="Text Placeholder 3">
            <a:extLst>
              <a:ext uri="{FF2B5EF4-FFF2-40B4-BE49-F238E27FC236}">
                <a16:creationId xmlns:a16="http://schemas.microsoft.com/office/drawing/2014/main" id="{81FD309E-78FF-0157-F51A-5A185F7D949A}"/>
              </a:ext>
            </a:extLst>
          </p:cNvPr>
          <p:cNvSpPr>
            <a:spLocks noGrp="1"/>
          </p:cNvSpPr>
          <p:nvPr>
            <p:ph type="body" sz="quarter" idx="11"/>
          </p:nvPr>
        </p:nvSpPr>
        <p:spPr/>
        <p:txBody>
          <a:bodyPr/>
          <a:lstStyle/>
          <a:p>
            <a:r>
              <a:t>Forme de l’IA</a:t>
            </a:r>
          </a:p>
          <a:p>
            <a:pPr marL="285750" indent="-285750">
              <a:buFontTx/>
              <a:buChar char="-"/>
            </a:pPr>
            <a:r>
              <a:t>Croissance rapide</a:t>
            </a:r>
          </a:p>
          <a:p>
            <a:pPr marL="285750" indent="-285750">
              <a:buFontTx/>
              <a:buChar char="-"/>
            </a:pPr>
            <a:r>
              <a:t>Apprendre à partir de grands ensembles de données </a:t>
            </a:r>
          </a:p>
        </p:txBody>
      </p:sp>
    </p:spTree>
    <p:extLst>
      <p:ext uri="{BB962C8B-B14F-4D97-AF65-F5344CB8AC3E}">
        <p14:creationId xmlns:p14="http://schemas.microsoft.com/office/powerpoint/2010/main" val="3002801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t>Capteurs satellitaires</a:t>
            </a:r>
          </a:p>
        </p:txBody>
      </p:sp>
      <p:sp>
        <p:nvSpPr>
          <p:cNvPr id="6" name="Text Placeholder 5">
            <a:extLst>
              <a:ext uri="{FF2B5EF4-FFF2-40B4-BE49-F238E27FC236}">
                <a16:creationId xmlns:a16="http://schemas.microsoft.com/office/drawing/2014/main" id="{436FAD74-2E11-9B20-EAC2-91A0AFA6B9F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234AA5AA-9534-BB5C-69F2-0D569AFEC798}"/>
              </a:ext>
            </a:extLst>
          </p:cNvPr>
          <p:cNvSpPr>
            <a:spLocks noGrp="1"/>
          </p:cNvSpPr>
          <p:nvPr>
            <p:ph type="body" sz="quarter" idx="11"/>
          </p:nvPr>
        </p:nvSpPr>
        <p:spPr/>
        <p:txBody>
          <a:bodyPr/>
          <a:lstStyle/>
          <a:p>
            <a:r>
              <a:t>1</a:t>
            </a:r>
          </a:p>
        </p:txBody>
      </p:sp>
    </p:spTree>
    <p:extLst>
      <p:ext uri="{BB962C8B-B14F-4D97-AF65-F5344CB8AC3E}">
        <p14:creationId xmlns:p14="http://schemas.microsoft.com/office/powerpoint/2010/main" val="94428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Caractéristiques du capteur</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t>Par exemple Senseur satellite Sentinel-2A (10 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a:xfrm>
            <a:off x="840638" y="2342230"/>
            <a:ext cx="4825931" cy="3440428"/>
          </a:xfrm>
        </p:spPr>
        <p:txBody>
          <a:bodyPr/>
          <a:lstStyle/>
          <a:p>
            <a:endParaRPr/>
          </a:p>
          <a:p>
            <a:r>
              <a:t>Détermine les possibilités d’analyse:</a:t>
            </a:r>
          </a:p>
          <a:p>
            <a:pPr marL="285750" indent="-285750">
              <a:buFontTx/>
              <a:buChar char="-"/>
            </a:pPr>
            <a:r>
              <a:t>RVB</a:t>
            </a:r>
          </a:p>
          <a:p>
            <a:pPr marL="285750" indent="-285750">
              <a:buFontTx/>
              <a:buChar char="-"/>
            </a:pPr>
            <a:r>
              <a:t>Multispectral: collecter des données sur une partie limitée du spectre électromagnétique (cinq à dix bandes); il s’agit généralement du RGB (rouge, vert et bleu — les trois couleurs primaires) et d’une poignée de bandes infrarouges </a:t>
            </a:r>
          </a:p>
          <a:p>
            <a:pPr marL="285750" indent="-285750">
              <a:buFontTx/>
              <a:buChar char="-"/>
            </a:pPr>
            <a:r>
              <a:t>Hymtral: les satellites peuvent distinguer des milliers de bandes de fréquences lumineuses individuelles </a:t>
            </a:r>
          </a:p>
          <a:p>
            <a:pPr marL="285750" indent="-285750">
              <a:buFontTx/>
              <a:buChar char="-"/>
            </a:pPr>
            <a:endParaRPr/>
          </a:p>
        </p:txBody>
      </p:sp>
      <p:pic>
        <p:nvPicPr>
          <p:cNvPr id="3" name="Picture 2">
            <a:extLst>
              <a:ext uri="{FF2B5EF4-FFF2-40B4-BE49-F238E27FC236}">
                <a16:creationId xmlns:a16="http://schemas.microsoft.com/office/drawing/2014/main" id="{1C4D7A3F-7110-EC50-DEDB-35AE5D631D61}"/>
              </a:ext>
            </a:extLst>
          </p:cNvPr>
          <p:cNvPicPr>
            <a:picLocks noChangeAspect="1"/>
          </p:cNvPicPr>
          <p:nvPr/>
        </p:nvPicPr>
        <p:blipFill>
          <a:blip r:embed="rId3"/>
          <a:stretch>
            <a:fillRect/>
          </a:stretch>
        </p:blipFill>
        <p:spPr>
          <a:xfrm>
            <a:off x="5666569" y="2094992"/>
            <a:ext cx="5812599" cy="3687666"/>
          </a:xfrm>
          <a:prstGeom prst="rect">
            <a:avLst/>
          </a:prstGeom>
        </p:spPr>
      </p:pic>
      <p:sp>
        <p:nvSpPr>
          <p:cNvPr id="2" name="TextBox 1">
            <a:extLst>
              <a:ext uri="{FF2B5EF4-FFF2-40B4-BE49-F238E27FC236}">
                <a16:creationId xmlns:a16="http://schemas.microsoft.com/office/drawing/2014/main" id="{A28C9BDD-9140-CCC8-21CC-A4209C6C7768}"/>
              </a:ext>
            </a:extLst>
          </p:cNvPr>
          <p:cNvSpPr txBox="1"/>
          <p:nvPr/>
        </p:nvSpPr>
        <p:spPr>
          <a:xfrm>
            <a:off x="9525740" y="5850384"/>
            <a:ext cx="2566728" cy="261610"/>
          </a:xfrm>
          <a:prstGeom prst="rect">
            <a:avLst/>
          </a:prstGeom>
          <a:noFill/>
        </p:spPr>
        <p:txBody>
          <a:bodyPr wrap="none">
            <a:spAutoFit/>
          </a:bodyPr>
          <a:lstStyle/>
          <a:p>
            <a:pPr>
              <a:defRPr sz="1100"/>
            </a:pPr>
            <a:r>
              <a:t>Satellite Imaging Corporation, n.d.</a:t>
            </a:r>
            <a:endParaRPr sz="1100"/>
          </a:p>
        </p:txBody>
      </p:sp>
    </p:spTree>
    <p:extLst>
      <p:ext uri="{BB962C8B-B14F-4D97-AF65-F5344CB8AC3E}">
        <p14:creationId xmlns:p14="http://schemas.microsoft.com/office/powerpoint/2010/main" val="107839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Caractéristiques du capteur</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t>Par exemple Senseur satellite Sentinel-2A (10 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t>— Détection des changements </a:t>
            </a:r>
          </a:p>
        </p:txBody>
      </p:sp>
      <p:pic>
        <p:nvPicPr>
          <p:cNvPr id="8" name="Picture 7">
            <a:extLst>
              <a:ext uri="{FF2B5EF4-FFF2-40B4-BE49-F238E27FC236}">
                <a16:creationId xmlns:a16="http://schemas.microsoft.com/office/drawing/2014/main" id="{C1EC391C-89A6-BB43-BAF9-53D5D429B55E}"/>
              </a:ext>
            </a:extLst>
          </p:cNvPr>
          <p:cNvPicPr>
            <a:picLocks noChangeAspect="1"/>
          </p:cNvPicPr>
          <p:nvPr/>
        </p:nvPicPr>
        <p:blipFill>
          <a:blip r:embed="rId3"/>
          <a:stretch>
            <a:fillRect/>
          </a:stretch>
        </p:blipFill>
        <p:spPr>
          <a:xfrm>
            <a:off x="6393305" y="3719405"/>
            <a:ext cx="4831128" cy="686077"/>
          </a:xfrm>
          <a:prstGeom prst="rect">
            <a:avLst/>
          </a:prstGeom>
        </p:spPr>
      </p:pic>
    </p:spTree>
    <p:extLst>
      <p:ext uri="{BB962C8B-B14F-4D97-AF65-F5344CB8AC3E}">
        <p14:creationId xmlns:p14="http://schemas.microsoft.com/office/powerpoint/2010/main" val="408767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0056-A4A7-A5CE-6364-D0A465D608FF}"/>
              </a:ext>
            </a:extLst>
          </p:cNvPr>
          <p:cNvSpPr>
            <a:spLocks noGrp="1"/>
          </p:cNvSpPr>
          <p:nvPr>
            <p:ph type="title"/>
          </p:nvPr>
        </p:nvSpPr>
        <p:spPr/>
        <p:txBody>
          <a:bodyPr/>
          <a:lstStyle/>
          <a:p>
            <a:r>
              <a:t>Visualisation de l’image</a:t>
            </a:r>
          </a:p>
        </p:txBody>
      </p:sp>
      <p:sp>
        <p:nvSpPr>
          <p:cNvPr id="3" name="Text Placeholder 2">
            <a:extLst>
              <a:ext uri="{FF2B5EF4-FFF2-40B4-BE49-F238E27FC236}">
                <a16:creationId xmlns:a16="http://schemas.microsoft.com/office/drawing/2014/main" id="{CCBB9B72-13B9-21DF-793F-61B4D9D9A441}"/>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CDE79D11-05B6-0CEB-ED22-2EC48602CD91}"/>
              </a:ext>
            </a:extLst>
          </p:cNvPr>
          <p:cNvSpPr>
            <a:spLocks noGrp="1"/>
          </p:cNvSpPr>
          <p:nvPr>
            <p:ph type="body" sz="quarter" idx="11"/>
          </p:nvPr>
        </p:nvSpPr>
        <p:spPr/>
        <p:txBody>
          <a:bodyPr/>
          <a:lstStyle/>
          <a:p>
            <a:r>
              <a:t>2</a:t>
            </a:r>
          </a:p>
        </p:txBody>
      </p:sp>
    </p:spTree>
    <p:extLst>
      <p:ext uri="{BB962C8B-B14F-4D97-AF65-F5344CB8AC3E}">
        <p14:creationId xmlns:p14="http://schemas.microsoft.com/office/powerpoint/2010/main" val="390858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219D-1D8B-D27D-A6A4-90FD3E5DF143}"/>
              </a:ext>
            </a:extLst>
          </p:cNvPr>
          <p:cNvSpPr>
            <a:spLocks noGrp="1"/>
          </p:cNvSpPr>
          <p:nvPr>
            <p:ph type="title"/>
          </p:nvPr>
        </p:nvSpPr>
        <p:spPr/>
        <p:txBody>
          <a:bodyPr>
            <a:normAutofit fontScale="90000"/>
          </a:bodyPr>
          <a:lstStyle/>
          <a:p>
            <a:endParaRPr/>
          </a:p>
        </p:txBody>
      </p:sp>
      <p:sp>
        <p:nvSpPr>
          <p:cNvPr id="3" name="Text Placeholder 2">
            <a:extLst>
              <a:ext uri="{FF2B5EF4-FFF2-40B4-BE49-F238E27FC236}">
                <a16:creationId xmlns:a16="http://schemas.microsoft.com/office/drawing/2014/main" id="{50CDE4BB-4943-AECB-F7BD-D67DAE1DC09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BFD6163-8D96-A8AD-DAE7-53B203E158EB}"/>
              </a:ext>
            </a:extLst>
          </p:cNvPr>
          <p:cNvSpPr>
            <a:spLocks noGrp="1"/>
          </p:cNvSpPr>
          <p:nvPr>
            <p:ph type="body" sz="quarter" idx="11"/>
          </p:nvPr>
        </p:nvSpPr>
        <p:spPr/>
        <p:txBody>
          <a:bodyPr/>
          <a:lstStyle/>
          <a:p>
            <a:r>
              <a:rPr>
                <a:hlinkClick r:id="rId2"/>
              </a:rPr>
              <a:t>Navigateur Copernicus</a:t>
            </a:r>
            <a:r>
              <a:t> </a:t>
            </a:r>
          </a:p>
          <a:p>
            <a:endParaRPr/>
          </a:p>
        </p:txBody>
      </p:sp>
    </p:spTree>
    <p:extLst>
      <p:ext uri="{BB962C8B-B14F-4D97-AF65-F5344CB8AC3E}">
        <p14:creationId xmlns:p14="http://schemas.microsoft.com/office/powerpoint/2010/main" val="115090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t>Couleur vraie</a:t>
            </a:r>
          </a:p>
        </p:txBody>
      </p:sp>
      <p:pic>
        <p:nvPicPr>
          <p:cNvPr id="6" name="Picture 5">
            <a:extLst>
              <a:ext uri="{FF2B5EF4-FFF2-40B4-BE49-F238E27FC236}">
                <a16:creationId xmlns:a16="http://schemas.microsoft.com/office/drawing/2014/main" id="{CC7CD30F-421C-6CE4-DB0F-22D321926E13}"/>
              </a:ext>
            </a:extLst>
          </p:cNvPr>
          <p:cNvPicPr>
            <a:picLocks noChangeAspect="1"/>
          </p:cNvPicPr>
          <p:nvPr/>
        </p:nvPicPr>
        <p:blipFill>
          <a:blip r:embed="rId2"/>
          <a:stretch>
            <a:fillRect/>
          </a:stretch>
        </p:blipFill>
        <p:spPr>
          <a:xfrm>
            <a:off x="4276468" y="1260151"/>
            <a:ext cx="7385829" cy="5214532"/>
          </a:xfrm>
          <a:prstGeom prst="rect">
            <a:avLst/>
          </a:prstGeom>
        </p:spPr>
      </p:pic>
    </p:spTree>
    <p:extLst>
      <p:ext uri="{BB962C8B-B14F-4D97-AF65-F5344CB8AC3E}">
        <p14:creationId xmlns:p14="http://schemas.microsoft.com/office/powerpoint/2010/main" val="2489630935"/>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1694</Words>
  <Application>Microsoft Office PowerPoint</Application>
  <PresentationFormat>Widescreen</PresentationFormat>
  <Paragraphs>224</Paragraphs>
  <Slides>39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Arial</vt:lpstr>
      <vt:lpstr>Cambria Math</vt:lpstr>
      <vt:lpstr>Helvetica Neue</vt:lpstr>
      <vt:lpstr>Poppins</vt:lpstr>
      <vt:lpstr>Poppins ExtraLight</vt:lpstr>
      <vt:lpstr>Wingdings</vt:lpstr>
      <vt:lpstr>SpaceSUITE</vt:lpstr>
      <vt:lpstr>Analyse de la progression du traitement de l’image</vt:lpstr>
      <vt:lpstr>Table des matières</vt:lpstr>
      <vt:lpstr>Objectifs d’apprentissage</vt:lpstr>
      <vt:lpstr>Capteurs satellitaires</vt:lpstr>
      <vt:lpstr>Caractéristiques du capteur</vt:lpstr>
      <vt:lpstr>Caractéristiques du capteur</vt:lpstr>
      <vt:lpstr>Visualisation de l’image</vt:lpstr>
      <vt:lpstr>PowerPoint Presentation</vt:lpstr>
      <vt:lpstr>Couleur vraie</vt:lpstr>
      <vt:lpstr>Fausse couleur</vt:lpstr>
      <vt:lpstr>Signature spectrale</vt:lpstr>
      <vt:lpstr>Réflexion des ondes électromagnétiques</vt:lpstr>
      <vt:lpstr>Courbe de réflexion spectrale</vt:lpstr>
      <vt:lpstr>Indices dérivés</vt:lpstr>
      <vt:lpstr>Indices dérivés</vt:lpstr>
      <vt:lpstr>NDVI</vt:lpstr>
      <vt:lpstr>NDVI</vt:lpstr>
      <vt:lpstr>NDVI</vt:lpstr>
      <vt:lpstr>NDVI</vt:lpstr>
      <vt:lpstr>NDBI</vt:lpstr>
      <vt:lpstr>NDBI</vt:lpstr>
      <vt:lpstr>Exercice</vt:lpstr>
      <vt:lpstr>Différents satellites Sentinelles </vt:lpstr>
      <vt:lpstr>Obtenir des données</vt:lpstr>
      <vt:lpstr>Données ouvertes</vt:lpstr>
      <vt:lpstr>Dans SIG </vt:lpstr>
      <vt:lpstr>NDVI</vt:lpstr>
      <vt:lpstr>NDVI</vt:lpstr>
      <vt:lpstr>Techniques de classification des images </vt:lpstr>
      <vt:lpstr>Techniques de classification</vt:lpstr>
      <vt:lpstr>Classification non surveillée</vt:lpstr>
      <vt:lpstr>Classification surveillée</vt:lpstr>
      <vt:lpstr>Classification surveillée</vt:lpstr>
      <vt:lpstr>Classification non supervisée par rapport à la classification supervisée</vt:lpstr>
      <vt:lpstr>Analyse d’image fondée sur des objectifs</vt:lpstr>
      <vt:lpstr>Analyse d’image fondée sur des objectifs</vt:lpstr>
      <vt:lpstr>Analyse d’image fondée sur des objectifs</vt:lpstr>
      <vt:lpstr>Détection d’objets d’apprentissage profond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3</cp:revision>
  <dcterms:created xsi:type="dcterms:W3CDTF">2024-03-01T11:07:09Z</dcterms:created>
  <dcterms:modified xsi:type="dcterms:W3CDTF">2024-11-29T14:05:59Z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